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6"/>
  </p:notesMasterIdLst>
  <p:sldIdLst>
    <p:sldId id="256" r:id="rId2"/>
    <p:sldId id="258" r:id="rId3"/>
    <p:sldId id="274" r:id="rId4"/>
    <p:sldId id="303" r:id="rId5"/>
    <p:sldId id="304" r:id="rId6"/>
    <p:sldId id="276" r:id="rId7"/>
    <p:sldId id="275" r:id="rId8"/>
    <p:sldId id="301" r:id="rId9"/>
    <p:sldId id="302" r:id="rId10"/>
    <p:sldId id="305" r:id="rId11"/>
    <p:sldId id="364" r:id="rId12"/>
    <p:sldId id="365" r:id="rId13"/>
    <p:sldId id="366" r:id="rId14"/>
    <p:sldId id="306" r:id="rId15"/>
    <p:sldId id="307" r:id="rId16"/>
    <p:sldId id="259"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9" r:id="rId47"/>
    <p:sldId id="340" r:id="rId48"/>
    <p:sldId id="341" r:id="rId49"/>
    <p:sldId id="342" r:id="rId50"/>
    <p:sldId id="343" r:id="rId51"/>
    <p:sldId id="344" r:id="rId52"/>
    <p:sldId id="357" r:id="rId53"/>
    <p:sldId id="345" r:id="rId54"/>
    <p:sldId id="346" r:id="rId55"/>
    <p:sldId id="347" r:id="rId56"/>
    <p:sldId id="348" r:id="rId57"/>
    <p:sldId id="349" r:id="rId58"/>
    <p:sldId id="350" r:id="rId59"/>
    <p:sldId id="361" r:id="rId60"/>
    <p:sldId id="362" r:id="rId61"/>
    <p:sldId id="363" r:id="rId62"/>
    <p:sldId id="352" r:id="rId63"/>
    <p:sldId id="354" r:id="rId64"/>
    <p:sldId id="355" r:id="rId65"/>
    <p:sldId id="356" r:id="rId66"/>
    <p:sldId id="358" r:id="rId67"/>
    <p:sldId id="359" r:id="rId68"/>
    <p:sldId id="257" r:id="rId69"/>
    <p:sldId id="260" r:id="rId70"/>
    <p:sldId id="337" r:id="rId71"/>
    <p:sldId id="367" r:id="rId72"/>
    <p:sldId id="264" r:id="rId73"/>
    <p:sldId id="261" r:id="rId74"/>
    <p:sldId id="263" r:id="rId75"/>
    <p:sldId id="266" r:id="rId76"/>
    <p:sldId id="267" r:id="rId77"/>
    <p:sldId id="338" r:id="rId78"/>
    <p:sldId id="360" r:id="rId79"/>
    <p:sldId id="268" r:id="rId80"/>
    <p:sldId id="269" r:id="rId81"/>
    <p:sldId id="270" r:id="rId82"/>
    <p:sldId id="271" r:id="rId83"/>
    <p:sldId id="368" r:id="rId84"/>
    <p:sldId id="289" r:id="rId85"/>
    <p:sldId id="295" r:id="rId86"/>
    <p:sldId id="296" r:id="rId87"/>
    <p:sldId id="297" r:id="rId88"/>
    <p:sldId id="298" r:id="rId89"/>
    <p:sldId id="299" r:id="rId90"/>
    <p:sldId id="300" r:id="rId91"/>
    <p:sldId id="277" r:id="rId92"/>
    <p:sldId id="278" r:id="rId93"/>
    <p:sldId id="279" r:id="rId94"/>
    <p:sldId id="280" r:id="rId95"/>
    <p:sldId id="281" r:id="rId96"/>
    <p:sldId id="282" r:id="rId97"/>
    <p:sldId id="283" r:id="rId98"/>
    <p:sldId id="284" r:id="rId99"/>
    <p:sldId id="285" r:id="rId100"/>
    <p:sldId id="286" r:id="rId101"/>
    <p:sldId id="287" r:id="rId102"/>
    <p:sldId id="369" r:id="rId103"/>
    <p:sldId id="288" r:id="rId104"/>
    <p:sldId id="272"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40" autoAdjust="0"/>
    <p:restoredTop sz="90751" autoAdjust="0"/>
  </p:normalViewPr>
  <p:slideViewPr>
    <p:cSldViewPr>
      <p:cViewPr>
        <p:scale>
          <a:sx n="50" d="100"/>
          <a:sy n="50" d="100"/>
        </p:scale>
        <p:origin x="-1032"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0FA4DB-E13F-43DE-8C18-3152D4613F2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0371B5A-970B-4C56-8604-894CEF9D5F6B}">
      <dgm:prSet phldrT="[Text]"/>
      <dgm:spPr/>
      <dgm:t>
        <a:bodyPr/>
        <a:lstStyle/>
        <a:p>
          <a:r>
            <a:rPr lang="en-US" dirty="0" smtClean="0"/>
            <a:t>USOE</a:t>
          </a:r>
          <a:endParaRPr lang="en-US" dirty="0"/>
        </a:p>
      </dgm:t>
    </dgm:pt>
    <dgm:pt modelId="{4534C469-1FEC-4DBB-8E76-763A002B6A48}" type="parTrans" cxnId="{33212609-9671-499E-86BF-48DC08B5F7EE}">
      <dgm:prSet/>
      <dgm:spPr/>
      <dgm:t>
        <a:bodyPr/>
        <a:lstStyle/>
        <a:p>
          <a:endParaRPr lang="en-US"/>
        </a:p>
      </dgm:t>
    </dgm:pt>
    <dgm:pt modelId="{20AFF810-659E-4BBE-814C-8E92A7410A23}" type="sibTrans" cxnId="{33212609-9671-499E-86BF-48DC08B5F7EE}">
      <dgm:prSet/>
      <dgm:spPr/>
      <dgm:t>
        <a:bodyPr/>
        <a:lstStyle/>
        <a:p>
          <a:endParaRPr lang="en-US"/>
        </a:p>
      </dgm:t>
    </dgm:pt>
    <dgm:pt modelId="{DAED77FB-FFBB-4623-BAD2-20E63EF9B193}">
      <dgm:prSet phldrT="[Text]"/>
      <dgm:spPr/>
      <dgm:t>
        <a:bodyPr/>
        <a:lstStyle/>
        <a:p>
          <a:r>
            <a:rPr lang="en-US" dirty="0" smtClean="0"/>
            <a:t>USOE STAT</a:t>
          </a:r>
          <a:endParaRPr lang="en-US" dirty="0"/>
        </a:p>
      </dgm:t>
    </dgm:pt>
    <dgm:pt modelId="{DADCEE62-DAB8-4A01-A096-91611ECE8131}" type="parTrans" cxnId="{772B22F5-6B8D-4E99-AA06-16D135C2A4C2}">
      <dgm:prSet/>
      <dgm:spPr/>
      <dgm:t>
        <a:bodyPr/>
        <a:lstStyle/>
        <a:p>
          <a:endParaRPr lang="en-US"/>
        </a:p>
      </dgm:t>
    </dgm:pt>
    <dgm:pt modelId="{253455F7-E6A0-4568-8424-B35F39CAC19B}" type="sibTrans" cxnId="{772B22F5-6B8D-4E99-AA06-16D135C2A4C2}">
      <dgm:prSet/>
      <dgm:spPr/>
      <dgm:t>
        <a:bodyPr/>
        <a:lstStyle/>
        <a:p>
          <a:endParaRPr lang="en-US"/>
        </a:p>
      </dgm:t>
    </dgm:pt>
    <dgm:pt modelId="{43254FBB-F0DB-498C-9503-7A281C21DAB7}">
      <dgm:prSet/>
      <dgm:spPr/>
      <dgm:t>
        <a:bodyPr/>
        <a:lstStyle/>
        <a:p>
          <a:r>
            <a:rPr lang="en-US" dirty="0" smtClean="0"/>
            <a:t>LEA SLO Specialists</a:t>
          </a:r>
          <a:endParaRPr lang="en-US" dirty="0"/>
        </a:p>
      </dgm:t>
    </dgm:pt>
    <dgm:pt modelId="{908824A5-3782-4416-B8FE-E6CA76C4806F}" type="parTrans" cxnId="{190BBDEB-CC1B-45F9-B534-435E23F6D918}">
      <dgm:prSet/>
      <dgm:spPr/>
      <dgm:t>
        <a:bodyPr/>
        <a:lstStyle/>
        <a:p>
          <a:endParaRPr lang="en-US"/>
        </a:p>
      </dgm:t>
    </dgm:pt>
    <dgm:pt modelId="{D7993436-DC59-40BB-8527-53BCA9BE12B9}" type="sibTrans" cxnId="{190BBDEB-CC1B-45F9-B534-435E23F6D918}">
      <dgm:prSet/>
      <dgm:spPr/>
      <dgm:t>
        <a:bodyPr/>
        <a:lstStyle/>
        <a:p>
          <a:endParaRPr lang="en-US"/>
        </a:p>
      </dgm:t>
    </dgm:pt>
    <dgm:pt modelId="{76FBD628-AF57-43FE-9513-EB5B255060A0}">
      <dgm:prSet/>
      <dgm:spPr/>
      <dgm:t>
        <a:bodyPr/>
        <a:lstStyle/>
        <a:p>
          <a:r>
            <a:rPr lang="en-US" dirty="0" smtClean="0"/>
            <a:t>District Administration</a:t>
          </a:r>
          <a:endParaRPr lang="en-US" dirty="0"/>
        </a:p>
      </dgm:t>
    </dgm:pt>
    <dgm:pt modelId="{6800CFCA-0C6E-4B13-A7FC-DE46D250F15D}" type="parTrans" cxnId="{1DAD2575-F910-42A7-BBED-1DFD338DF573}">
      <dgm:prSet/>
      <dgm:spPr/>
      <dgm:t>
        <a:bodyPr/>
        <a:lstStyle/>
        <a:p>
          <a:endParaRPr lang="en-US"/>
        </a:p>
      </dgm:t>
    </dgm:pt>
    <dgm:pt modelId="{AF740CA1-1EC1-4905-84BD-2F12FBD4A7EC}" type="sibTrans" cxnId="{1DAD2575-F910-42A7-BBED-1DFD338DF573}">
      <dgm:prSet/>
      <dgm:spPr/>
      <dgm:t>
        <a:bodyPr/>
        <a:lstStyle/>
        <a:p>
          <a:endParaRPr lang="en-US"/>
        </a:p>
      </dgm:t>
    </dgm:pt>
    <dgm:pt modelId="{6F8FF8AA-CB01-421D-8BF4-281E1AE5145C}">
      <dgm:prSet/>
      <dgm:spPr/>
      <dgm:t>
        <a:bodyPr/>
        <a:lstStyle/>
        <a:p>
          <a:r>
            <a:rPr lang="en-US" dirty="0" smtClean="0"/>
            <a:t>District JEEC (Jt. Ed Eval. Committee)</a:t>
          </a:r>
          <a:endParaRPr lang="en-US" dirty="0"/>
        </a:p>
      </dgm:t>
    </dgm:pt>
    <dgm:pt modelId="{6E06A350-9FDD-4F12-94E9-062285717873}" type="parTrans" cxnId="{C38D4F40-839C-4634-9B16-CC1F13DD171D}">
      <dgm:prSet/>
      <dgm:spPr/>
      <dgm:t>
        <a:bodyPr/>
        <a:lstStyle/>
        <a:p>
          <a:endParaRPr lang="en-US"/>
        </a:p>
      </dgm:t>
    </dgm:pt>
    <dgm:pt modelId="{05DBCDDD-2572-4C40-A2F9-033DCB9082A2}" type="sibTrans" cxnId="{C38D4F40-839C-4634-9B16-CC1F13DD171D}">
      <dgm:prSet/>
      <dgm:spPr/>
      <dgm:t>
        <a:bodyPr/>
        <a:lstStyle/>
        <a:p>
          <a:endParaRPr lang="en-US"/>
        </a:p>
      </dgm:t>
    </dgm:pt>
    <dgm:pt modelId="{307C4EF4-9723-4663-A5BA-ACFDD57E7480}">
      <dgm:prSet/>
      <dgm:spPr/>
      <dgm:t>
        <a:bodyPr/>
        <a:lstStyle/>
        <a:p>
          <a:r>
            <a:rPr lang="en-US" dirty="0" smtClean="0"/>
            <a:t>LEA STATs</a:t>
          </a:r>
          <a:endParaRPr lang="en-US" dirty="0"/>
        </a:p>
      </dgm:t>
    </dgm:pt>
    <dgm:pt modelId="{8584451B-7B77-45F2-8D3F-8665CECA06BA}" type="parTrans" cxnId="{DCA91F72-A1A0-455E-83B1-7F5459EC2E6A}">
      <dgm:prSet/>
      <dgm:spPr/>
      <dgm:t>
        <a:bodyPr/>
        <a:lstStyle/>
        <a:p>
          <a:endParaRPr lang="en-US"/>
        </a:p>
      </dgm:t>
    </dgm:pt>
    <dgm:pt modelId="{D2B04A47-BC5E-426C-A26F-CEA36FB0B311}" type="sibTrans" cxnId="{DCA91F72-A1A0-455E-83B1-7F5459EC2E6A}">
      <dgm:prSet/>
      <dgm:spPr/>
      <dgm:t>
        <a:bodyPr/>
        <a:lstStyle/>
        <a:p>
          <a:endParaRPr lang="en-US"/>
        </a:p>
      </dgm:t>
    </dgm:pt>
    <dgm:pt modelId="{B35878BD-01C6-45FC-96E9-9495DE6451B1}">
      <dgm:prSet/>
      <dgm:spPr/>
      <dgm:t>
        <a:bodyPr/>
        <a:lstStyle/>
        <a:p>
          <a:r>
            <a:rPr lang="en-US" dirty="0" smtClean="0"/>
            <a:t>School SLO Specialists</a:t>
          </a:r>
          <a:endParaRPr lang="en-US" dirty="0"/>
        </a:p>
      </dgm:t>
    </dgm:pt>
    <dgm:pt modelId="{75C33B83-DDFF-48E1-B8FF-8271B6EABFFD}" type="parTrans" cxnId="{CD844876-BC74-4552-BE81-9770F97FE084}">
      <dgm:prSet/>
      <dgm:spPr/>
      <dgm:t>
        <a:bodyPr/>
        <a:lstStyle/>
        <a:p>
          <a:endParaRPr lang="en-US"/>
        </a:p>
      </dgm:t>
    </dgm:pt>
    <dgm:pt modelId="{E0D8723D-6D70-494B-8CAB-70EC54B7D0FB}" type="sibTrans" cxnId="{CD844876-BC74-4552-BE81-9770F97FE084}">
      <dgm:prSet/>
      <dgm:spPr/>
      <dgm:t>
        <a:bodyPr/>
        <a:lstStyle/>
        <a:p>
          <a:endParaRPr lang="en-US"/>
        </a:p>
      </dgm:t>
    </dgm:pt>
    <dgm:pt modelId="{4477D7DF-5535-4026-804B-462FBECD938E}">
      <dgm:prSet/>
      <dgm:spPr/>
      <dgm:t>
        <a:bodyPr/>
        <a:lstStyle/>
        <a:p>
          <a:r>
            <a:rPr lang="en-US" dirty="0" smtClean="0"/>
            <a:t>School STATs</a:t>
          </a:r>
        </a:p>
      </dgm:t>
    </dgm:pt>
    <dgm:pt modelId="{744BFBE8-D4D9-4C82-A70F-EE23B9BD6230}" type="parTrans" cxnId="{71819F29-AABB-4167-BC71-F1DD0AABAAB9}">
      <dgm:prSet/>
      <dgm:spPr/>
      <dgm:t>
        <a:bodyPr/>
        <a:lstStyle/>
        <a:p>
          <a:endParaRPr lang="en-US"/>
        </a:p>
      </dgm:t>
    </dgm:pt>
    <dgm:pt modelId="{DCEB9E71-357B-4967-A13E-0ED0E21DE557}" type="sibTrans" cxnId="{71819F29-AABB-4167-BC71-F1DD0AABAAB9}">
      <dgm:prSet/>
      <dgm:spPr/>
      <dgm:t>
        <a:bodyPr/>
        <a:lstStyle/>
        <a:p>
          <a:endParaRPr lang="en-US"/>
        </a:p>
      </dgm:t>
    </dgm:pt>
    <dgm:pt modelId="{6EBFD88E-2617-482C-A308-8E63D7BA4AD8}">
      <dgm:prSet/>
      <dgm:spPr/>
      <dgm:t>
        <a:bodyPr/>
        <a:lstStyle/>
        <a:p>
          <a:r>
            <a:rPr lang="en-US" dirty="0" smtClean="0"/>
            <a:t>School Administrators</a:t>
          </a:r>
          <a:endParaRPr lang="en-US" dirty="0"/>
        </a:p>
      </dgm:t>
    </dgm:pt>
    <dgm:pt modelId="{66E4097B-21B5-4A9E-B5AC-4187FDEFB80A}" type="parTrans" cxnId="{E1D02DFE-BD08-4E62-91E9-DE65EFD12F8B}">
      <dgm:prSet/>
      <dgm:spPr/>
      <dgm:t>
        <a:bodyPr/>
        <a:lstStyle/>
        <a:p>
          <a:endParaRPr lang="en-US"/>
        </a:p>
      </dgm:t>
    </dgm:pt>
    <dgm:pt modelId="{D0C95B7E-CCE0-4F21-B4DD-2D097EC8B2AD}" type="sibTrans" cxnId="{E1D02DFE-BD08-4E62-91E9-DE65EFD12F8B}">
      <dgm:prSet/>
      <dgm:spPr/>
      <dgm:t>
        <a:bodyPr/>
        <a:lstStyle/>
        <a:p>
          <a:endParaRPr lang="en-US"/>
        </a:p>
      </dgm:t>
    </dgm:pt>
    <dgm:pt modelId="{A9AA63CD-2017-4B25-9CA3-6DE9EF9B9CEC}">
      <dgm:prSet/>
      <dgm:spPr/>
      <dgm:t>
        <a:bodyPr/>
        <a:lstStyle/>
        <a:p>
          <a:r>
            <a:rPr lang="en-US" dirty="0" smtClean="0"/>
            <a:t>Teachers/ Teams</a:t>
          </a:r>
        </a:p>
      </dgm:t>
    </dgm:pt>
    <dgm:pt modelId="{A37A10AC-F42C-4C84-ACF7-C3B4813320C2}" type="parTrans" cxnId="{20135588-5B78-4331-836B-7015656A8076}">
      <dgm:prSet/>
      <dgm:spPr/>
      <dgm:t>
        <a:bodyPr/>
        <a:lstStyle/>
        <a:p>
          <a:endParaRPr lang="en-US"/>
        </a:p>
      </dgm:t>
    </dgm:pt>
    <dgm:pt modelId="{E941D4F5-A5BF-401F-935C-20667B03C579}" type="sibTrans" cxnId="{20135588-5B78-4331-836B-7015656A8076}">
      <dgm:prSet/>
      <dgm:spPr/>
      <dgm:t>
        <a:bodyPr/>
        <a:lstStyle/>
        <a:p>
          <a:endParaRPr lang="en-US"/>
        </a:p>
      </dgm:t>
    </dgm:pt>
    <dgm:pt modelId="{7A4E8925-ABD7-49F7-B66A-4E662CC972F3}">
      <dgm:prSet/>
      <dgm:spPr/>
      <dgm:t>
        <a:bodyPr/>
        <a:lstStyle/>
        <a:p>
          <a:r>
            <a:rPr lang="en-US" dirty="0" smtClean="0"/>
            <a:t>Association SLO Leads</a:t>
          </a:r>
          <a:endParaRPr lang="en-US" dirty="0"/>
        </a:p>
      </dgm:t>
    </dgm:pt>
    <dgm:pt modelId="{FD19B83C-632E-445E-BB61-72A463E30E4D}" type="parTrans" cxnId="{22303DE2-F8D2-4F50-834E-101DDEBDDF14}">
      <dgm:prSet/>
      <dgm:spPr>
        <a:ln>
          <a:prstDash val="dash"/>
        </a:ln>
      </dgm:spPr>
      <dgm:t>
        <a:bodyPr/>
        <a:lstStyle/>
        <a:p>
          <a:endParaRPr lang="en-US">
            <a:ln>
              <a:solidFill>
                <a:schemeClr val="tx1"/>
              </a:solidFill>
              <a:prstDash val="dash"/>
            </a:ln>
          </a:endParaRPr>
        </a:p>
      </dgm:t>
    </dgm:pt>
    <dgm:pt modelId="{2651EB96-9405-4C2D-A8DE-3F62F7D38A99}" type="sibTrans" cxnId="{22303DE2-F8D2-4F50-834E-101DDEBDDF14}">
      <dgm:prSet/>
      <dgm:spPr/>
      <dgm:t>
        <a:bodyPr/>
        <a:lstStyle/>
        <a:p>
          <a:endParaRPr lang="en-US"/>
        </a:p>
      </dgm:t>
    </dgm:pt>
    <dgm:pt modelId="{4A834213-D738-4642-8F10-10189C0BB627}" type="pres">
      <dgm:prSet presAssocID="{3F0FA4DB-E13F-43DE-8C18-3152D4613F22}" presName="hierChild1" presStyleCnt="0">
        <dgm:presLayoutVars>
          <dgm:orgChart val="1"/>
          <dgm:chPref val="1"/>
          <dgm:dir/>
          <dgm:animOne val="branch"/>
          <dgm:animLvl val="lvl"/>
          <dgm:resizeHandles/>
        </dgm:presLayoutVars>
      </dgm:prSet>
      <dgm:spPr/>
      <dgm:t>
        <a:bodyPr/>
        <a:lstStyle/>
        <a:p>
          <a:endParaRPr lang="en-US"/>
        </a:p>
      </dgm:t>
    </dgm:pt>
    <dgm:pt modelId="{D3FC9FC4-88B0-4137-9C4B-3184F7A6F478}" type="pres">
      <dgm:prSet presAssocID="{60371B5A-970B-4C56-8604-894CEF9D5F6B}" presName="hierRoot1" presStyleCnt="0">
        <dgm:presLayoutVars>
          <dgm:hierBranch val="init"/>
        </dgm:presLayoutVars>
      </dgm:prSet>
      <dgm:spPr/>
    </dgm:pt>
    <dgm:pt modelId="{3F08816E-0831-4253-AC34-532D11B7AF78}" type="pres">
      <dgm:prSet presAssocID="{60371B5A-970B-4C56-8604-894CEF9D5F6B}" presName="rootComposite1" presStyleCnt="0"/>
      <dgm:spPr/>
    </dgm:pt>
    <dgm:pt modelId="{26FE2254-739C-4219-B230-ED9B53133687}" type="pres">
      <dgm:prSet presAssocID="{60371B5A-970B-4C56-8604-894CEF9D5F6B}" presName="rootText1" presStyleLbl="node0" presStyleIdx="0" presStyleCnt="1">
        <dgm:presLayoutVars>
          <dgm:chPref val="3"/>
        </dgm:presLayoutVars>
      </dgm:prSet>
      <dgm:spPr/>
      <dgm:t>
        <a:bodyPr/>
        <a:lstStyle/>
        <a:p>
          <a:endParaRPr lang="en-US"/>
        </a:p>
      </dgm:t>
    </dgm:pt>
    <dgm:pt modelId="{84F04445-D894-47F2-841D-92073128A615}" type="pres">
      <dgm:prSet presAssocID="{60371B5A-970B-4C56-8604-894CEF9D5F6B}" presName="rootConnector1" presStyleLbl="node1" presStyleIdx="0" presStyleCnt="0"/>
      <dgm:spPr/>
      <dgm:t>
        <a:bodyPr/>
        <a:lstStyle/>
        <a:p>
          <a:endParaRPr lang="en-US"/>
        </a:p>
      </dgm:t>
    </dgm:pt>
    <dgm:pt modelId="{E1CD30D9-BF83-41C5-BAAD-C5B01BA0A64D}" type="pres">
      <dgm:prSet presAssocID="{60371B5A-970B-4C56-8604-894CEF9D5F6B}" presName="hierChild2" presStyleCnt="0"/>
      <dgm:spPr/>
    </dgm:pt>
    <dgm:pt modelId="{8F7A06AC-E3A5-435D-8C61-AC204C0B5C72}" type="pres">
      <dgm:prSet presAssocID="{DADCEE62-DAB8-4A01-A096-91611ECE8131}" presName="Name37" presStyleLbl="parChTrans1D2" presStyleIdx="0" presStyleCnt="3"/>
      <dgm:spPr/>
      <dgm:t>
        <a:bodyPr/>
        <a:lstStyle/>
        <a:p>
          <a:endParaRPr lang="en-US"/>
        </a:p>
      </dgm:t>
    </dgm:pt>
    <dgm:pt modelId="{1E85D99C-7382-4FE5-B474-4BFEC5E41E1A}" type="pres">
      <dgm:prSet presAssocID="{DAED77FB-FFBB-4623-BAD2-20E63EF9B193}" presName="hierRoot2" presStyleCnt="0">
        <dgm:presLayoutVars>
          <dgm:hierBranch val="init"/>
        </dgm:presLayoutVars>
      </dgm:prSet>
      <dgm:spPr/>
    </dgm:pt>
    <dgm:pt modelId="{8031CF21-0F4C-4DE7-87E4-CB09063EB16B}" type="pres">
      <dgm:prSet presAssocID="{DAED77FB-FFBB-4623-BAD2-20E63EF9B193}" presName="rootComposite" presStyleCnt="0"/>
      <dgm:spPr/>
    </dgm:pt>
    <dgm:pt modelId="{5ED4A6FD-76C6-4638-BFC6-364CDB81D774}" type="pres">
      <dgm:prSet presAssocID="{DAED77FB-FFBB-4623-BAD2-20E63EF9B193}" presName="rootText" presStyleLbl="node2" presStyleIdx="0" presStyleCnt="3">
        <dgm:presLayoutVars>
          <dgm:chPref val="3"/>
        </dgm:presLayoutVars>
      </dgm:prSet>
      <dgm:spPr/>
      <dgm:t>
        <a:bodyPr/>
        <a:lstStyle/>
        <a:p>
          <a:endParaRPr lang="en-US"/>
        </a:p>
      </dgm:t>
    </dgm:pt>
    <dgm:pt modelId="{A46462A9-318C-4BEA-AFB4-5B164E997897}" type="pres">
      <dgm:prSet presAssocID="{DAED77FB-FFBB-4623-BAD2-20E63EF9B193}" presName="rootConnector" presStyleLbl="node2" presStyleIdx="0" presStyleCnt="3"/>
      <dgm:spPr/>
      <dgm:t>
        <a:bodyPr/>
        <a:lstStyle/>
        <a:p>
          <a:endParaRPr lang="en-US"/>
        </a:p>
      </dgm:t>
    </dgm:pt>
    <dgm:pt modelId="{20D81A98-9B0E-4A64-AA8E-A22E703B6722}" type="pres">
      <dgm:prSet presAssocID="{DAED77FB-FFBB-4623-BAD2-20E63EF9B193}" presName="hierChild4" presStyleCnt="0"/>
      <dgm:spPr/>
    </dgm:pt>
    <dgm:pt modelId="{421DF260-1167-4566-AE39-5E758816AFFD}" type="pres">
      <dgm:prSet presAssocID="{DAED77FB-FFBB-4623-BAD2-20E63EF9B193}" presName="hierChild5" presStyleCnt="0"/>
      <dgm:spPr/>
    </dgm:pt>
    <dgm:pt modelId="{4703A420-D30C-4AF4-B289-1ADACAE5477B}" type="pres">
      <dgm:prSet presAssocID="{908824A5-3782-4416-B8FE-E6CA76C4806F}" presName="Name37" presStyleLbl="parChTrans1D2" presStyleIdx="1" presStyleCnt="3"/>
      <dgm:spPr/>
      <dgm:t>
        <a:bodyPr/>
        <a:lstStyle/>
        <a:p>
          <a:endParaRPr lang="en-US"/>
        </a:p>
      </dgm:t>
    </dgm:pt>
    <dgm:pt modelId="{2F6CC8E1-892A-42A2-BA4E-4975CCD8B70E}" type="pres">
      <dgm:prSet presAssocID="{43254FBB-F0DB-498C-9503-7A281C21DAB7}" presName="hierRoot2" presStyleCnt="0">
        <dgm:presLayoutVars>
          <dgm:hierBranch val="init"/>
        </dgm:presLayoutVars>
      </dgm:prSet>
      <dgm:spPr/>
    </dgm:pt>
    <dgm:pt modelId="{F01DD11A-177A-48BB-8E95-98D71C590FFD}" type="pres">
      <dgm:prSet presAssocID="{43254FBB-F0DB-498C-9503-7A281C21DAB7}" presName="rootComposite" presStyleCnt="0"/>
      <dgm:spPr/>
    </dgm:pt>
    <dgm:pt modelId="{A991CC72-9799-49AA-B9AE-09EA7273FFCD}" type="pres">
      <dgm:prSet presAssocID="{43254FBB-F0DB-498C-9503-7A281C21DAB7}" presName="rootText" presStyleLbl="node2" presStyleIdx="1" presStyleCnt="3">
        <dgm:presLayoutVars>
          <dgm:chPref val="3"/>
        </dgm:presLayoutVars>
      </dgm:prSet>
      <dgm:spPr/>
      <dgm:t>
        <a:bodyPr/>
        <a:lstStyle/>
        <a:p>
          <a:endParaRPr lang="en-US"/>
        </a:p>
      </dgm:t>
    </dgm:pt>
    <dgm:pt modelId="{4D2D719D-7B3E-4AFA-9194-70D421883F9A}" type="pres">
      <dgm:prSet presAssocID="{43254FBB-F0DB-498C-9503-7A281C21DAB7}" presName="rootConnector" presStyleLbl="node2" presStyleIdx="1" presStyleCnt="3"/>
      <dgm:spPr/>
      <dgm:t>
        <a:bodyPr/>
        <a:lstStyle/>
        <a:p>
          <a:endParaRPr lang="en-US"/>
        </a:p>
      </dgm:t>
    </dgm:pt>
    <dgm:pt modelId="{68204524-DF0C-4361-928E-FD2CED8B21A2}" type="pres">
      <dgm:prSet presAssocID="{43254FBB-F0DB-498C-9503-7A281C21DAB7}" presName="hierChild4" presStyleCnt="0"/>
      <dgm:spPr/>
    </dgm:pt>
    <dgm:pt modelId="{00E7653B-F775-490D-A6CF-34D95C1EB105}" type="pres">
      <dgm:prSet presAssocID="{FD19B83C-632E-445E-BB61-72A463E30E4D}" presName="Name37" presStyleLbl="parChTrans1D3" presStyleIdx="0" presStyleCnt="3"/>
      <dgm:spPr/>
      <dgm:t>
        <a:bodyPr/>
        <a:lstStyle/>
        <a:p>
          <a:endParaRPr lang="en-US"/>
        </a:p>
      </dgm:t>
    </dgm:pt>
    <dgm:pt modelId="{E1708A6B-17DC-42D2-9ADA-82F3A4ADF8B6}" type="pres">
      <dgm:prSet presAssocID="{7A4E8925-ABD7-49F7-B66A-4E662CC972F3}" presName="hierRoot2" presStyleCnt="0">
        <dgm:presLayoutVars>
          <dgm:hierBranch val="init"/>
        </dgm:presLayoutVars>
      </dgm:prSet>
      <dgm:spPr/>
    </dgm:pt>
    <dgm:pt modelId="{F36A3F20-90A1-486F-91F8-3FD68B53D493}" type="pres">
      <dgm:prSet presAssocID="{7A4E8925-ABD7-49F7-B66A-4E662CC972F3}" presName="rootComposite" presStyleCnt="0"/>
      <dgm:spPr/>
    </dgm:pt>
    <dgm:pt modelId="{FE304797-F682-4F0C-A69A-461D639BF10D}" type="pres">
      <dgm:prSet presAssocID="{7A4E8925-ABD7-49F7-B66A-4E662CC972F3}" presName="rootText" presStyleLbl="node3" presStyleIdx="0" presStyleCnt="3">
        <dgm:presLayoutVars>
          <dgm:chPref val="3"/>
        </dgm:presLayoutVars>
      </dgm:prSet>
      <dgm:spPr/>
      <dgm:t>
        <a:bodyPr/>
        <a:lstStyle/>
        <a:p>
          <a:endParaRPr lang="en-US"/>
        </a:p>
      </dgm:t>
    </dgm:pt>
    <dgm:pt modelId="{2DCE1CB8-B86E-4CCE-9BB4-9D33F2ABD999}" type="pres">
      <dgm:prSet presAssocID="{7A4E8925-ABD7-49F7-B66A-4E662CC972F3}" presName="rootConnector" presStyleLbl="node3" presStyleIdx="0" presStyleCnt="3"/>
      <dgm:spPr/>
      <dgm:t>
        <a:bodyPr/>
        <a:lstStyle/>
        <a:p>
          <a:endParaRPr lang="en-US"/>
        </a:p>
      </dgm:t>
    </dgm:pt>
    <dgm:pt modelId="{50E9C532-85DC-41E5-B659-58953F75D0BE}" type="pres">
      <dgm:prSet presAssocID="{7A4E8925-ABD7-49F7-B66A-4E662CC972F3}" presName="hierChild4" presStyleCnt="0"/>
      <dgm:spPr/>
    </dgm:pt>
    <dgm:pt modelId="{0E2D9543-D80D-42E8-B2C1-060A9B3E6181}" type="pres">
      <dgm:prSet presAssocID="{7A4E8925-ABD7-49F7-B66A-4E662CC972F3}" presName="hierChild5" presStyleCnt="0"/>
      <dgm:spPr/>
    </dgm:pt>
    <dgm:pt modelId="{E3A31AD1-27C7-46DF-9825-E5A9543DDA60}" type="pres">
      <dgm:prSet presAssocID="{8584451B-7B77-45F2-8D3F-8665CECA06BA}" presName="Name37" presStyleLbl="parChTrans1D3" presStyleIdx="1" presStyleCnt="3"/>
      <dgm:spPr/>
      <dgm:t>
        <a:bodyPr/>
        <a:lstStyle/>
        <a:p>
          <a:endParaRPr lang="en-US"/>
        </a:p>
      </dgm:t>
    </dgm:pt>
    <dgm:pt modelId="{828A700C-0AD7-45E9-92ED-F16F93FD7CB2}" type="pres">
      <dgm:prSet presAssocID="{307C4EF4-9723-4663-A5BA-ACFDD57E7480}" presName="hierRoot2" presStyleCnt="0">
        <dgm:presLayoutVars>
          <dgm:hierBranch val="init"/>
        </dgm:presLayoutVars>
      </dgm:prSet>
      <dgm:spPr/>
    </dgm:pt>
    <dgm:pt modelId="{6B69F844-25C7-4C1A-9138-8F52C98AEC06}" type="pres">
      <dgm:prSet presAssocID="{307C4EF4-9723-4663-A5BA-ACFDD57E7480}" presName="rootComposite" presStyleCnt="0"/>
      <dgm:spPr/>
    </dgm:pt>
    <dgm:pt modelId="{02099A54-D831-4CE6-B3A8-8F6B2BC0C91C}" type="pres">
      <dgm:prSet presAssocID="{307C4EF4-9723-4663-A5BA-ACFDD57E7480}" presName="rootText" presStyleLbl="node3" presStyleIdx="1" presStyleCnt="3">
        <dgm:presLayoutVars>
          <dgm:chPref val="3"/>
        </dgm:presLayoutVars>
      </dgm:prSet>
      <dgm:spPr/>
      <dgm:t>
        <a:bodyPr/>
        <a:lstStyle/>
        <a:p>
          <a:endParaRPr lang="en-US"/>
        </a:p>
      </dgm:t>
    </dgm:pt>
    <dgm:pt modelId="{8F743217-01BB-4377-BBD0-854A4863B3C8}" type="pres">
      <dgm:prSet presAssocID="{307C4EF4-9723-4663-A5BA-ACFDD57E7480}" presName="rootConnector" presStyleLbl="node3" presStyleIdx="1" presStyleCnt="3"/>
      <dgm:spPr/>
      <dgm:t>
        <a:bodyPr/>
        <a:lstStyle/>
        <a:p>
          <a:endParaRPr lang="en-US"/>
        </a:p>
      </dgm:t>
    </dgm:pt>
    <dgm:pt modelId="{CCB40832-9200-495C-9E17-68D41ECF64A8}" type="pres">
      <dgm:prSet presAssocID="{307C4EF4-9723-4663-A5BA-ACFDD57E7480}" presName="hierChild4" presStyleCnt="0"/>
      <dgm:spPr/>
    </dgm:pt>
    <dgm:pt modelId="{FDA4D923-B2DC-4CD3-959B-74476C7061C2}" type="pres">
      <dgm:prSet presAssocID="{66E4097B-21B5-4A9E-B5AC-4187FDEFB80A}" presName="Name37" presStyleLbl="parChTrans1D4" presStyleIdx="0" presStyleCnt="4"/>
      <dgm:spPr/>
      <dgm:t>
        <a:bodyPr/>
        <a:lstStyle/>
        <a:p>
          <a:endParaRPr lang="en-US"/>
        </a:p>
      </dgm:t>
    </dgm:pt>
    <dgm:pt modelId="{2A3B8A77-C523-4615-846B-19988BD63D1B}" type="pres">
      <dgm:prSet presAssocID="{6EBFD88E-2617-482C-A308-8E63D7BA4AD8}" presName="hierRoot2" presStyleCnt="0">
        <dgm:presLayoutVars>
          <dgm:hierBranch val="init"/>
        </dgm:presLayoutVars>
      </dgm:prSet>
      <dgm:spPr/>
    </dgm:pt>
    <dgm:pt modelId="{81FF7732-8A05-4548-8651-4DD4123BE608}" type="pres">
      <dgm:prSet presAssocID="{6EBFD88E-2617-482C-A308-8E63D7BA4AD8}" presName="rootComposite" presStyleCnt="0"/>
      <dgm:spPr/>
    </dgm:pt>
    <dgm:pt modelId="{546F5BF4-DF70-4203-8DA0-A4E4A87CEF02}" type="pres">
      <dgm:prSet presAssocID="{6EBFD88E-2617-482C-A308-8E63D7BA4AD8}" presName="rootText" presStyleLbl="node4" presStyleIdx="0" presStyleCnt="4">
        <dgm:presLayoutVars>
          <dgm:chPref val="3"/>
        </dgm:presLayoutVars>
      </dgm:prSet>
      <dgm:spPr/>
      <dgm:t>
        <a:bodyPr/>
        <a:lstStyle/>
        <a:p>
          <a:endParaRPr lang="en-US"/>
        </a:p>
      </dgm:t>
    </dgm:pt>
    <dgm:pt modelId="{00574F0A-FB3A-4292-B155-72EC83A25C22}" type="pres">
      <dgm:prSet presAssocID="{6EBFD88E-2617-482C-A308-8E63D7BA4AD8}" presName="rootConnector" presStyleLbl="node4" presStyleIdx="0" presStyleCnt="4"/>
      <dgm:spPr/>
      <dgm:t>
        <a:bodyPr/>
        <a:lstStyle/>
        <a:p>
          <a:endParaRPr lang="en-US"/>
        </a:p>
      </dgm:t>
    </dgm:pt>
    <dgm:pt modelId="{0DB97CEE-2209-4039-88AE-5A1086970CF1}" type="pres">
      <dgm:prSet presAssocID="{6EBFD88E-2617-482C-A308-8E63D7BA4AD8}" presName="hierChild4" presStyleCnt="0"/>
      <dgm:spPr/>
    </dgm:pt>
    <dgm:pt modelId="{C03EE4D1-6B46-4C43-9F7B-F7849AFB595E}" type="pres">
      <dgm:prSet presAssocID="{6EBFD88E-2617-482C-A308-8E63D7BA4AD8}" presName="hierChild5" presStyleCnt="0"/>
      <dgm:spPr/>
    </dgm:pt>
    <dgm:pt modelId="{0D1BC382-909F-4201-8FD7-2C0385DB9269}" type="pres">
      <dgm:prSet presAssocID="{75C33B83-DDFF-48E1-B8FF-8271B6EABFFD}" presName="Name37" presStyleLbl="parChTrans1D4" presStyleIdx="1" presStyleCnt="4"/>
      <dgm:spPr/>
      <dgm:t>
        <a:bodyPr/>
        <a:lstStyle/>
        <a:p>
          <a:endParaRPr lang="en-US"/>
        </a:p>
      </dgm:t>
    </dgm:pt>
    <dgm:pt modelId="{43C5B0FD-46B2-4592-9183-A5012F5519EB}" type="pres">
      <dgm:prSet presAssocID="{B35878BD-01C6-45FC-96E9-9495DE6451B1}" presName="hierRoot2" presStyleCnt="0">
        <dgm:presLayoutVars>
          <dgm:hierBranch val="init"/>
        </dgm:presLayoutVars>
      </dgm:prSet>
      <dgm:spPr/>
    </dgm:pt>
    <dgm:pt modelId="{F2E49138-5B4B-429E-B5DB-63A2D53385AA}" type="pres">
      <dgm:prSet presAssocID="{B35878BD-01C6-45FC-96E9-9495DE6451B1}" presName="rootComposite" presStyleCnt="0"/>
      <dgm:spPr/>
    </dgm:pt>
    <dgm:pt modelId="{25EF2573-1BEB-4E7E-9F24-0161D704F305}" type="pres">
      <dgm:prSet presAssocID="{B35878BD-01C6-45FC-96E9-9495DE6451B1}" presName="rootText" presStyleLbl="node4" presStyleIdx="1" presStyleCnt="4">
        <dgm:presLayoutVars>
          <dgm:chPref val="3"/>
        </dgm:presLayoutVars>
      </dgm:prSet>
      <dgm:spPr/>
      <dgm:t>
        <a:bodyPr/>
        <a:lstStyle/>
        <a:p>
          <a:endParaRPr lang="en-US"/>
        </a:p>
      </dgm:t>
    </dgm:pt>
    <dgm:pt modelId="{BB17A739-C337-4B3D-97C1-30C3CDE244CA}" type="pres">
      <dgm:prSet presAssocID="{B35878BD-01C6-45FC-96E9-9495DE6451B1}" presName="rootConnector" presStyleLbl="node4" presStyleIdx="1" presStyleCnt="4"/>
      <dgm:spPr/>
      <dgm:t>
        <a:bodyPr/>
        <a:lstStyle/>
        <a:p>
          <a:endParaRPr lang="en-US"/>
        </a:p>
      </dgm:t>
    </dgm:pt>
    <dgm:pt modelId="{BAA5C836-A2F5-4CDE-AAC7-28DF58B0FB7C}" type="pres">
      <dgm:prSet presAssocID="{B35878BD-01C6-45FC-96E9-9495DE6451B1}" presName="hierChild4" presStyleCnt="0"/>
      <dgm:spPr/>
    </dgm:pt>
    <dgm:pt modelId="{CB0CD6A2-37AC-4385-A371-D6C827338A85}" type="pres">
      <dgm:prSet presAssocID="{B35878BD-01C6-45FC-96E9-9495DE6451B1}" presName="hierChild5" presStyleCnt="0"/>
      <dgm:spPr/>
    </dgm:pt>
    <dgm:pt modelId="{44773C2E-32AF-4A3D-B0F5-0D6496D20481}" type="pres">
      <dgm:prSet presAssocID="{744BFBE8-D4D9-4C82-A70F-EE23B9BD6230}" presName="Name37" presStyleLbl="parChTrans1D4" presStyleIdx="2" presStyleCnt="4"/>
      <dgm:spPr/>
      <dgm:t>
        <a:bodyPr/>
        <a:lstStyle/>
        <a:p>
          <a:endParaRPr lang="en-US"/>
        </a:p>
      </dgm:t>
    </dgm:pt>
    <dgm:pt modelId="{6885796B-73FE-4333-A059-21509345E20F}" type="pres">
      <dgm:prSet presAssocID="{4477D7DF-5535-4026-804B-462FBECD938E}" presName="hierRoot2" presStyleCnt="0">
        <dgm:presLayoutVars>
          <dgm:hierBranch val="init"/>
        </dgm:presLayoutVars>
      </dgm:prSet>
      <dgm:spPr/>
    </dgm:pt>
    <dgm:pt modelId="{F33E5756-8AC9-43BE-A082-0EA1EBA8ACF9}" type="pres">
      <dgm:prSet presAssocID="{4477D7DF-5535-4026-804B-462FBECD938E}" presName="rootComposite" presStyleCnt="0"/>
      <dgm:spPr/>
    </dgm:pt>
    <dgm:pt modelId="{E82F2B98-508F-4015-BC7C-D7F36682D251}" type="pres">
      <dgm:prSet presAssocID="{4477D7DF-5535-4026-804B-462FBECD938E}" presName="rootText" presStyleLbl="node4" presStyleIdx="2" presStyleCnt="4">
        <dgm:presLayoutVars>
          <dgm:chPref val="3"/>
        </dgm:presLayoutVars>
      </dgm:prSet>
      <dgm:spPr/>
      <dgm:t>
        <a:bodyPr/>
        <a:lstStyle/>
        <a:p>
          <a:endParaRPr lang="en-US"/>
        </a:p>
      </dgm:t>
    </dgm:pt>
    <dgm:pt modelId="{91095CE6-6FEE-48F5-A04A-225FE448F05C}" type="pres">
      <dgm:prSet presAssocID="{4477D7DF-5535-4026-804B-462FBECD938E}" presName="rootConnector" presStyleLbl="node4" presStyleIdx="2" presStyleCnt="4"/>
      <dgm:spPr/>
      <dgm:t>
        <a:bodyPr/>
        <a:lstStyle/>
        <a:p>
          <a:endParaRPr lang="en-US"/>
        </a:p>
      </dgm:t>
    </dgm:pt>
    <dgm:pt modelId="{D4789960-43D8-4D67-A862-F52CA507C844}" type="pres">
      <dgm:prSet presAssocID="{4477D7DF-5535-4026-804B-462FBECD938E}" presName="hierChild4" presStyleCnt="0"/>
      <dgm:spPr/>
    </dgm:pt>
    <dgm:pt modelId="{CAB5F7E6-D033-4322-9A44-5E7AA8E755EB}" type="pres">
      <dgm:prSet presAssocID="{4477D7DF-5535-4026-804B-462FBECD938E}" presName="hierChild5" presStyleCnt="0"/>
      <dgm:spPr/>
    </dgm:pt>
    <dgm:pt modelId="{B095BE78-6639-4160-A28B-CF263A14A978}" type="pres">
      <dgm:prSet presAssocID="{A37A10AC-F42C-4C84-ACF7-C3B4813320C2}" presName="Name37" presStyleLbl="parChTrans1D4" presStyleIdx="3" presStyleCnt="4"/>
      <dgm:spPr/>
      <dgm:t>
        <a:bodyPr/>
        <a:lstStyle/>
        <a:p>
          <a:endParaRPr lang="en-US"/>
        </a:p>
      </dgm:t>
    </dgm:pt>
    <dgm:pt modelId="{2B776D8A-88DD-4B6B-8AA1-CFB002C9BCAB}" type="pres">
      <dgm:prSet presAssocID="{A9AA63CD-2017-4B25-9CA3-6DE9EF9B9CEC}" presName="hierRoot2" presStyleCnt="0">
        <dgm:presLayoutVars>
          <dgm:hierBranch val="init"/>
        </dgm:presLayoutVars>
      </dgm:prSet>
      <dgm:spPr/>
    </dgm:pt>
    <dgm:pt modelId="{2BE89C53-6A66-472B-8B04-D129AB520953}" type="pres">
      <dgm:prSet presAssocID="{A9AA63CD-2017-4B25-9CA3-6DE9EF9B9CEC}" presName="rootComposite" presStyleCnt="0"/>
      <dgm:spPr/>
    </dgm:pt>
    <dgm:pt modelId="{0B783C0C-09C7-4F92-8F66-C446DE4DC5F8}" type="pres">
      <dgm:prSet presAssocID="{A9AA63CD-2017-4B25-9CA3-6DE9EF9B9CEC}" presName="rootText" presStyleLbl="node4" presStyleIdx="3" presStyleCnt="4">
        <dgm:presLayoutVars>
          <dgm:chPref val="3"/>
        </dgm:presLayoutVars>
      </dgm:prSet>
      <dgm:spPr/>
      <dgm:t>
        <a:bodyPr/>
        <a:lstStyle/>
        <a:p>
          <a:endParaRPr lang="en-US"/>
        </a:p>
      </dgm:t>
    </dgm:pt>
    <dgm:pt modelId="{795AF2F4-B61F-4CA2-A93B-9227F5939A46}" type="pres">
      <dgm:prSet presAssocID="{A9AA63CD-2017-4B25-9CA3-6DE9EF9B9CEC}" presName="rootConnector" presStyleLbl="node4" presStyleIdx="3" presStyleCnt="4"/>
      <dgm:spPr/>
      <dgm:t>
        <a:bodyPr/>
        <a:lstStyle/>
        <a:p>
          <a:endParaRPr lang="en-US"/>
        </a:p>
      </dgm:t>
    </dgm:pt>
    <dgm:pt modelId="{97777BD7-5D66-45DF-879F-C5C01EB22C7F}" type="pres">
      <dgm:prSet presAssocID="{A9AA63CD-2017-4B25-9CA3-6DE9EF9B9CEC}" presName="hierChild4" presStyleCnt="0"/>
      <dgm:spPr/>
    </dgm:pt>
    <dgm:pt modelId="{140A7024-189E-4B91-A19B-FC6F3FAFCD42}" type="pres">
      <dgm:prSet presAssocID="{A9AA63CD-2017-4B25-9CA3-6DE9EF9B9CEC}" presName="hierChild5" presStyleCnt="0"/>
      <dgm:spPr/>
    </dgm:pt>
    <dgm:pt modelId="{4D675FAA-A5E3-4EB8-AEFB-F70C354FE4F7}" type="pres">
      <dgm:prSet presAssocID="{307C4EF4-9723-4663-A5BA-ACFDD57E7480}" presName="hierChild5" presStyleCnt="0"/>
      <dgm:spPr/>
    </dgm:pt>
    <dgm:pt modelId="{E93E07EF-A017-425B-8E23-16EAA47058CA}" type="pres">
      <dgm:prSet presAssocID="{43254FBB-F0DB-498C-9503-7A281C21DAB7}" presName="hierChild5" presStyleCnt="0"/>
      <dgm:spPr/>
    </dgm:pt>
    <dgm:pt modelId="{E5325A72-5E31-4738-8F24-E233008DE1FA}" type="pres">
      <dgm:prSet presAssocID="{6800CFCA-0C6E-4B13-A7FC-DE46D250F15D}" presName="Name37" presStyleLbl="parChTrans1D2" presStyleIdx="2" presStyleCnt="3"/>
      <dgm:spPr/>
      <dgm:t>
        <a:bodyPr/>
        <a:lstStyle/>
        <a:p>
          <a:endParaRPr lang="en-US"/>
        </a:p>
      </dgm:t>
    </dgm:pt>
    <dgm:pt modelId="{48AD1B7B-4110-4CBE-9BA3-8428FA855063}" type="pres">
      <dgm:prSet presAssocID="{76FBD628-AF57-43FE-9513-EB5B255060A0}" presName="hierRoot2" presStyleCnt="0">
        <dgm:presLayoutVars>
          <dgm:hierBranch val="init"/>
        </dgm:presLayoutVars>
      </dgm:prSet>
      <dgm:spPr/>
    </dgm:pt>
    <dgm:pt modelId="{E20475BF-CAA9-45CA-B36A-803C483BA523}" type="pres">
      <dgm:prSet presAssocID="{76FBD628-AF57-43FE-9513-EB5B255060A0}" presName="rootComposite" presStyleCnt="0"/>
      <dgm:spPr/>
    </dgm:pt>
    <dgm:pt modelId="{ED29F54D-4D7A-4FF4-829F-11457BF92D85}" type="pres">
      <dgm:prSet presAssocID="{76FBD628-AF57-43FE-9513-EB5B255060A0}" presName="rootText" presStyleLbl="node2" presStyleIdx="2" presStyleCnt="3">
        <dgm:presLayoutVars>
          <dgm:chPref val="3"/>
        </dgm:presLayoutVars>
      </dgm:prSet>
      <dgm:spPr/>
      <dgm:t>
        <a:bodyPr/>
        <a:lstStyle/>
        <a:p>
          <a:endParaRPr lang="en-US"/>
        </a:p>
      </dgm:t>
    </dgm:pt>
    <dgm:pt modelId="{372824B2-18A5-4F10-A060-A646F4E5FD4B}" type="pres">
      <dgm:prSet presAssocID="{76FBD628-AF57-43FE-9513-EB5B255060A0}" presName="rootConnector" presStyleLbl="node2" presStyleIdx="2" presStyleCnt="3"/>
      <dgm:spPr/>
      <dgm:t>
        <a:bodyPr/>
        <a:lstStyle/>
        <a:p>
          <a:endParaRPr lang="en-US"/>
        </a:p>
      </dgm:t>
    </dgm:pt>
    <dgm:pt modelId="{8277FF76-309C-4031-A9A1-6FB93330F0BC}" type="pres">
      <dgm:prSet presAssocID="{76FBD628-AF57-43FE-9513-EB5B255060A0}" presName="hierChild4" presStyleCnt="0"/>
      <dgm:spPr/>
    </dgm:pt>
    <dgm:pt modelId="{905D8666-E981-4A8A-A029-92CFA5543D51}" type="pres">
      <dgm:prSet presAssocID="{6E06A350-9FDD-4F12-94E9-062285717873}" presName="Name37" presStyleLbl="parChTrans1D3" presStyleIdx="2" presStyleCnt="3"/>
      <dgm:spPr/>
      <dgm:t>
        <a:bodyPr/>
        <a:lstStyle/>
        <a:p>
          <a:endParaRPr lang="en-US"/>
        </a:p>
      </dgm:t>
    </dgm:pt>
    <dgm:pt modelId="{BB6A483B-5D3E-4260-8291-018ECC790D7A}" type="pres">
      <dgm:prSet presAssocID="{6F8FF8AA-CB01-421D-8BF4-281E1AE5145C}" presName="hierRoot2" presStyleCnt="0">
        <dgm:presLayoutVars>
          <dgm:hierBranch val="init"/>
        </dgm:presLayoutVars>
      </dgm:prSet>
      <dgm:spPr/>
    </dgm:pt>
    <dgm:pt modelId="{D17B70ED-337C-4061-88A1-16198DF571BE}" type="pres">
      <dgm:prSet presAssocID="{6F8FF8AA-CB01-421D-8BF4-281E1AE5145C}" presName="rootComposite" presStyleCnt="0"/>
      <dgm:spPr/>
    </dgm:pt>
    <dgm:pt modelId="{7FBA12B2-B088-4987-A9D0-F2E29F2A6783}" type="pres">
      <dgm:prSet presAssocID="{6F8FF8AA-CB01-421D-8BF4-281E1AE5145C}" presName="rootText" presStyleLbl="node3" presStyleIdx="2" presStyleCnt="3">
        <dgm:presLayoutVars>
          <dgm:chPref val="3"/>
        </dgm:presLayoutVars>
      </dgm:prSet>
      <dgm:spPr/>
      <dgm:t>
        <a:bodyPr/>
        <a:lstStyle/>
        <a:p>
          <a:endParaRPr lang="en-US"/>
        </a:p>
      </dgm:t>
    </dgm:pt>
    <dgm:pt modelId="{153A1B28-8936-4181-82C5-A7016E143CE6}" type="pres">
      <dgm:prSet presAssocID="{6F8FF8AA-CB01-421D-8BF4-281E1AE5145C}" presName="rootConnector" presStyleLbl="node3" presStyleIdx="2" presStyleCnt="3"/>
      <dgm:spPr/>
      <dgm:t>
        <a:bodyPr/>
        <a:lstStyle/>
        <a:p>
          <a:endParaRPr lang="en-US"/>
        </a:p>
      </dgm:t>
    </dgm:pt>
    <dgm:pt modelId="{05453FD2-E909-440C-9FF7-CF8EF7A00F11}" type="pres">
      <dgm:prSet presAssocID="{6F8FF8AA-CB01-421D-8BF4-281E1AE5145C}" presName="hierChild4" presStyleCnt="0"/>
      <dgm:spPr/>
    </dgm:pt>
    <dgm:pt modelId="{D059A09C-7CFC-4FDA-9C4F-02126C6B6352}" type="pres">
      <dgm:prSet presAssocID="{6F8FF8AA-CB01-421D-8BF4-281E1AE5145C}" presName="hierChild5" presStyleCnt="0"/>
      <dgm:spPr/>
    </dgm:pt>
    <dgm:pt modelId="{780C5494-173C-4E88-92B9-4509C272AFD1}" type="pres">
      <dgm:prSet presAssocID="{76FBD628-AF57-43FE-9513-EB5B255060A0}" presName="hierChild5" presStyleCnt="0"/>
      <dgm:spPr/>
    </dgm:pt>
    <dgm:pt modelId="{DF63B946-37DC-4703-864A-4814C04B31A0}" type="pres">
      <dgm:prSet presAssocID="{60371B5A-970B-4C56-8604-894CEF9D5F6B}" presName="hierChild3" presStyleCnt="0"/>
      <dgm:spPr/>
    </dgm:pt>
  </dgm:ptLst>
  <dgm:cxnLst>
    <dgm:cxn modelId="{0A38F174-374B-4B54-80BC-A47C7359AFBF}" type="presOf" srcId="{8584451B-7B77-45F2-8D3F-8665CECA06BA}" destId="{E3A31AD1-27C7-46DF-9825-E5A9543DDA60}" srcOrd="0" destOrd="0" presId="urn:microsoft.com/office/officeart/2005/8/layout/orgChart1"/>
    <dgm:cxn modelId="{AAEE13B7-A0CC-418B-9624-8AD86C845A39}" type="presOf" srcId="{307C4EF4-9723-4663-A5BA-ACFDD57E7480}" destId="{02099A54-D831-4CE6-B3A8-8F6B2BC0C91C}" srcOrd="0" destOrd="0" presId="urn:microsoft.com/office/officeart/2005/8/layout/orgChart1"/>
    <dgm:cxn modelId="{51F373B5-663A-430A-8B08-AE080CE03340}" type="presOf" srcId="{DAED77FB-FFBB-4623-BAD2-20E63EF9B193}" destId="{A46462A9-318C-4BEA-AFB4-5B164E997897}" srcOrd="1" destOrd="0" presId="urn:microsoft.com/office/officeart/2005/8/layout/orgChart1"/>
    <dgm:cxn modelId="{9DF24972-D318-4C4A-AA34-C71D775878CA}" type="presOf" srcId="{60371B5A-970B-4C56-8604-894CEF9D5F6B}" destId="{84F04445-D894-47F2-841D-92073128A615}" srcOrd="1" destOrd="0" presId="urn:microsoft.com/office/officeart/2005/8/layout/orgChart1"/>
    <dgm:cxn modelId="{49D4F82D-6C24-43C1-A346-81F65149FEB2}" type="presOf" srcId="{6EBFD88E-2617-482C-A308-8E63D7BA4AD8}" destId="{00574F0A-FB3A-4292-B155-72EC83A25C22}" srcOrd="1" destOrd="0" presId="urn:microsoft.com/office/officeart/2005/8/layout/orgChart1"/>
    <dgm:cxn modelId="{1DAD2575-F910-42A7-BBED-1DFD338DF573}" srcId="{60371B5A-970B-4C56-8604-894CEF9D5F6B}" destId="{76FBD628-AF57-43FE-9513-EB5B255060A0}" srcOrd="2" destOrd="0" parTransId="{6800CFCA-0C6E-4B13-A7FC-DE46D250F15D}" sibTransId="{AF740CA1-1EC1-4905-84BD-2F12FBD4A7EC}"/>
    <dgm:cxn modelId="{80117013-5BE0-4726-889F-62B0B53F5496}" type="presOf" srcId="{6E06A350-9FDD-4F12-94E9-062285717873}" destId="{905D8666-E981-4A8A-A029-92CFA5543D51}" srcOrd="0" destOrd="0" presId="urn:microsoft.com/office/officeart/2005/8/layout/orgChart1"/>
    <dgm:cxn modelId="{528E8745-F358-4CB2-8E93-CDFDCB3B49C8}" type="presOf" srcId="{B35878BD-01C6-45FC-96E9-9495DE6451B1}" destId="{BB17A739-C337-4B3D-97C1-30C3CDE244CA}" srcOrd="1" destOrd="0" presId="urn:microsoft.com/office/officeart/2005/8/layout/orgChart1"/>
    <dgm:cxn modelId="{9735FCD2-DFC8-4650-B517-6B8CC6C2B58E}" type="presOf" srcId="{76FBD628-AF57-43FE-9513-EB5B255060A0}" destId="{ED29F54D-4D7A-4FF4-829F-11457BF92D85}" srcOrd="0" destOrd="0" presId="urn:microsoft.com/office/officeart/2005/8/layout/orgChart1"/>
    <dgm:cxn modelId="{772B22F5-6B8D-4E99-AA06-16D135C2A4C2}" srcId="{60371B5A-970B-4C56-8604-894CEF9D5F6B}" destId="{DAED77FB-FFBB-4623-BAD2-20E63EF9B193}" srcOrd="0" destOrd="0" parTransId="{DADCEE62-DAB8-4A01-A096-91611ECE8131}" sibTransId="{253455F7-E6A0-4568-8424-B35F39CAC19B}"/>
    <dgm:cxn modelId="{C38D4F40-839C-4634-9B16-CC1F13DD171D}" srcId="{76FBD628-AF57-43FE-9513-EB5B255060A0}" destId="{6F8FF8AA-CB01-421D-8BF4-281E1AE5145C}" srcOrd="0" destOrd="0" parTransId="{6E06A350-9FDD-4F12-94E9-062285717873}" sibTransId="{05DBCDDD-2572-4C40-A2F9-033DCB9082A2}"/>
    <dgm:cxn modelId="{8F7E5739-9043-49C5-A684-941B39C725CF}" type="presOf" srcId="{6F8FF8AA-CB01-421D-8BF4-281E1AE5145C}" destId="{7FBA12B2-B088-4987-A9D0-F2E29F2A6783}" srcOrd="0" destOrd="0" presId="urn:microsoft.com/office/officeart/2005/8/layout/orgChart1"/>
    <dgm:cxn modelId="{DCA91F72-A1A0-455E-83B1-7F5459EC2E6A}" srcId="{43254FBB-F0DB-498C-9503-7A281C21DAB7}" destId="{307C4EF4-9723-4663-A5BA-ACFDD57E7480}" srcOrd="1" destOrd="0" parTransId="{8584451B-7B77-45F2-8D3F-8665CECA06BA}" sibTransId="{D2B04A47-BC5E-426C-A26F-CEA36FB0B311}"/>
    <dgm:cxn modelId="{301B7C23-2A03-4BF2-815A-AB50B50162D8}" type="presOf" srcId="{B35878BD-01C6-45FC-96E9-9495DE6451B1}" destId="{25EF2573-1BEB-4E7E-9F24-0161D704F305}" srcOrd="0" destOrd="0" presId="urn:microsoft.com/office/officeart/2005/8/layout/orgChart1"/>
    <dgm:cxn modelId="{7FD7FD1B-29D1-4604-A538-33E691BFA049}" type="presOf" srcId="{FD19B83C-632E-445E-BB61-72A463E30E4D}" destId="{00E7653B-F775-490D-A6CF-34D95C1EB105}" srcOrd="0" destOrd="0" presId="urn:microsoft.com/office/officeart/2005/8/layout/orgChart1"/>
    <dgm:cxn modelId="{E859C7D1-E6BB-438C-80E6-7DA40C44431D}" type="presOf" srcId="{66E4097B-21B5-4A9E-B5AC-4187FDEFB80A}" destId="{FDA4D923-B2DC-4CD3-959B-74476C7061C2}" srcOrd="0" destOrd="0" presId="urn:microsoft.com/office/officeart/2005/8/layout/orgChart1"/>
    <dgm:cxn modelId="{683C28CF-0DD6-4E9C-88A5-8E379A87C856}" type="presOf" srcId="{7A4E8925-ABD7-49F7-B66A-4E662CC972F3}" destId="{2DCE1CB8-B86E-4CCE-9BB4-9D33F2ABD999}" srcOrd="1" destOrd="0" presId="urn:microsoft.com/office/officeart/2005/8/layout/orgChart1"/>
    <dgm:cxn modelId="{E1D02DFE-BD08-4E62-91E9-DE65EFD12F8B}" srcId="{307C4EF4-9723-4663-A5BA-ACFDD57E7480}" destId="{6EBFD88E-2617-482C-A308-8E63D7BA4AD8}" srcOrd="0" destOrd="0" parTransId="{66E4097B-21B5-4A9E-B5AC-4187FDEFB80A}" sibTransId="{D0C95B7E-CCE0-4F21-B4DD-2D097EC8B2AD}"/>
    <dgm:cxn modelId="{0833754A-9DD3-431D-B6D7-9C149055590D}" type="presOf" srcId="{307C4EF4-9723-4663-A5BA-ACFDD57E7480}" destId="{8F743217-01BB-4377-BBD0-854A4863B3C8}" srcOrd="1" destOrd="0" presId="urn:microsoft.com/office/officeart/2005/8/layout/orgChart1"/>
    <dgm:cxn modelId="{1FFDBD76-AEEC-4947-883A-FA99B0BCB042}" type="presOf" srcId="{43254FBB-F0DB-498C-9503-7A281C21DAB7}" destId="{A991CC72-9799-49AA-B9AE-09EA7273FFCD}" srcOrd="0" destOrd="0" presId="urn:microsoft.com/office/officeart/2005/8/layout/orgChart1"/>
    <dgm:cxn modelId="{71819F29-AABB-4167-BC71-F1DD0AABAAB9}" srcId="{307C4EF4-9723-4663-A5BA-ACFDD57E7480}" destId="{4477D7DF-5535-4026-804B-462FBECD938E}" srcOrd="2" destOrd="0" parTransId="{744BFBE8-D4D9-4C82-A70F-EE23B9BD6230}" sibTransId="{DCEB9E71-357B-4967-A13E-0ED0E21DE557}"/>
    <dgm:cxn modelId="{CD844876-BC74-4552-BE81-9770F97FE084}" srcId="{307C4EF4-9723-4663-A5BA-ACFDD57E7480}" destId="{B35878BD-01C6-45FC-96E9-9495DE6451B1}" srcOrd="1" destOrd="0" parTransId="{75C33B83-DDFF-48E1-B8FF-8271B6EABFFD}" sibTransId="{E0D8723D-6D70-494B-8CAB-70EC54B7D0FB}"/>
    <dgm:cxn modelId="{910A1E0A-DF4D-4E0B-AA08-FB5BA3471D62}" type="presOf" srcId="{908824A5-3782-4416-B8FE-E6CA76C4806F}" destId="{4703A420-D30C-4AF4-B289-1ADACAE5477B}" srcOrd="0" destOrd="0" presId="urn:microsoft.com/office/officeart/2005/8/layout/orgChart1"/>
    <dgm:cxn modelId="{43C76C7B-939A-4F81-9C8C-5990F875BDED}" type="presOf" srcId="{4477D7DF-5535-4026-804B-462FBECD938E}" destId="{91095CE6-6FEE-48F5-A04A-225FE448F05C}" srcOrd="1" destOrd="0" presId="urn:microsoft.com/office/officeart/2005/8/layout/orgChart1"/>
    <dgm:cxn modelId="{4D7F53BD-7401-4B5B-BC22-3C12349E3BE6}" type="presOf" srcId="{76FBD628-AF57-43FE-9513-EB5B255060A0}" destId="{372824B2-18A5-4F10-A060-A646F4E5FD4B}" srcOrd="1" destOrd="0" presId="urn:microsoft.com/office/officeart/2005/8/layout/orgChart1"/>
    <dgm:cxn modelId="{7A97C055-8A13-48EE-8FE3-74AF27B16E6C}" type="presOf" srcId="{744BFBE8-D4D9-4C82-A70F-EE23B9BD6230}" destId="{44773C2E-32AF-4A3D-B0F5-0D6496D20481}" srcOrd="0" destOrd="0" presId="urn:microsoft.com/office/officeart/2005/8/layout/orgChart1"/>
    <dgm:cxn modelId="{1C1CF767-CCFC-4778-B112-430D345B1C91}" type="presOf" srcId="{43254FBB-F0DB-498C-9503-7A281C21DAB7}" destId="{4D2D719D-7B3E-4AFA-9194-70D421883F9A}" srcOrd="1" destOrd="0" presId="urn:microsoft.com/office/officeart/2005/8/layout/orgChart1"/>
    <dgm:cxn modelId="{20135588-5B78-4331-836B-7015656A8076}" srcId="{307C4EF4-9723-4663-A5BA-ACFDD57E7480}" destId="{A9AA63CD-2017-4B25-9CA3-6DE9EF9B9CEC}" srcOrd="3" destOrd="0" parTransId="{A37A10AC-F42C-4C84-ACF7-C3B4813320C2}" sibTransId="{E941D4F5-A5BF-401F-935C-20667B03C579}"/>
    <dgm:cxn modelId="{8A0CFC44-E5FC-4FEC-B262-F8AA79B7E031}" type="presOf" srcId="{6800CFCA-0C6E-4B13-A7FC-DE46D250F15D}" destId="{E5325A72-5E31-4738-8F24-E233008DE1FA}" srcOrd="0" destOrd="0" presId="urn:microsoft.com/office/officeart/2005/8/layout/orgChart1"/>
    <dgm:cxn modelId="{D260F055-6EFC-43B6-B8C9-5F16D0E0B4C4}" type="presOf" srcId="{DADCEE62-DAB8-4A01-A096-91611ECE8131}" destId="{8F7A06AC-E3A5-435D-8C61-AC204C0B5C72}" srcOrd="0" destOrd="0" presId="urn:microsoft.com/office/officeart/2005/8/layout/orgChart1"/>
    <dgm:cxn modelId="{65CA5718-573E-4DE6-952D-6576EDF5EBD5}" type="presOf" srcId="{6F8FF8AA-CB01-421D-8BF4-281E1AE5145C}" destId="{153A1B28-8936-4181-82C5-A7016E143CE6}" srcOrd="1" destOrd="0" presId="urn:microsoft.com/office/officeart/2005/8/layout/orgChart1"/>
    <dgm:cxn modelId="{A083F22C-639F-4E8B-B85D-6EB64BB9624E}" type="presOf" srcId="{4477D7DF-5535-4026-804B-462FBECD938E}" destId="{E82F2B98-508F-4015-BC7C-D7F36682D251}" srcOrd="0" destOrd="0" presId="urn:microsoft.com/office/officeart/2005/8/layout/orgChart1"/>
    <dgm:cxn modelId="{30FAD0AA-C60A-4B3F-8F32-7727AE9CB8D2}" type="presOf" srcId="{A37A10AC-F42C-4C84-ACF7-C3B4813320C2}" destId="{B095BE78-6639-4160-A28B-CF263A14A978}" srcOrd="0" destOrd="0" presId="urn:microsoft.com/office/officeart/2005/8/layout/orgChart1"/>
    <dgm:cxn modelId="{F3659625-9A25-472E-BFBA-1D9E64F12178}" type="presOf" srcId="{7A4E8925-ABD7-49F7-B66A-4E662CC972F3}" destId="{FE304797-F682-4F0C-A69A-461D639BF10D}" srcOrd="0" destOrd="0" presId="urn:microsoft.com/office/officeart/2005/8/layout/orgChart1"/>
    <dgm:cxn modelId="{835FC53D-75D4-4666-AA44-C9B531C42FC6}" type="presOf" srcId="{3F0FA4DB-E13F-43DE-8C18-3152D4613F22}" destId="{4A834213-D738-4642-8F10-10189C0BB627}" srcOrd="0" destOrd="0" presId="urn:microsoft.com/office/officeart/2005/8/layout/orgChart1"/>
    <dgm:cxn modelId="{610E105E-003C-4359-8F33-17DDF11228DC}" type="presOf" srcId="{DAED77FB-FFBB-4623-BAD2-20E63EF9B193}" destId="{5ED4A6FD-76C6-4638-BFC6-364CDB81D774}" srcOrd="0" destOrd="0" presId="urn:microsoft.com/office/officeart/2005/8/layout/orgChart1"/>
    <dgm:cxn modelId="{22303DE2-F8D2-4F50-834E-101DDEBDDF14}" srcId="{43254FBB-F0DB-498C-9503-7A281C21DAB7}" destId="{7A4E8925-ABD7-49F7-B66A-4E662CC972F3}" srcOrd="0" destOrd="0" parTransId="{FD19B83C-632E-445E-BB61-72A463E30E4D}" sibTransId="{2651EB96-9405-4C2D-A8DE-3F62F7D38A99}"/>
    <dgm:cxn modelId="{33212609-9671-499E-86BF-48DC08B5F7EE}" srcId="{3F0FA4DB-E13F-43DE-8C18-3152D4613F22}" destId="{60371B5A-970B-4C56-8604-894CEF9D5F6B}" srcOrd="0" destOrd="0" parTransId="{4534C469-1FEC-4DBB-8E76-763A002B6A48}" sibTransId="{20AFF810-659E-4BBE-814C-8E92A7410A23}"/>
    <dgm:cxn modelId="{A9000081-FC9A-475C-8288-4A168D10FF51}" type="presOf" srcId="{6EBFD88E-2617-482C-A308-8E63D7BA4AD8}" destId="{546F5BF4-DF70-4203-8DA0-A4E4A87CEF02}" srcOrd="0" destOrd="0" presId="urn:microsoft.com/office/officeart/2005/8/layout/orgChart1"/>
    <dgm:cxn modelId="{190BBDEB-CC1B-45F9-B534-435E23F6D918}" srcId="{60371B5A-970B-4C56-8604-894CEF9D5F6B}" destId="{43254FBB-F0DB-498C-9503-7A281C21DAB7}" srcOrd="1" destOrd="0" parTransId="{908824A5-3782-4416-B8FE-E6CA76C4806F}" sibTransId="{D7993436-DC59-40BB-8527-53BCA9BE12B9}"/>
    <dgm:cxn modelId="{7986F256-FFA8-4CE7-9A5D-3B97E2AE03D2}" type="presOf" srcId="{75C33B83-DDFF-48E1-B8FF-8271B6EABFFD}" destId="{0D1BC382-909F-4201-8FD7-2C0385DB9269}" srcOrd="0" destOrd="0" presId="urn:microsoft.com/office/officeart/2005/8/layout/orgChart1"/>
    <dgm:cxn modelId="{AB3E50F9-6DDA-46B3-8BA0-C13A6CCA6F4F}" type="presOf" srcId="{A9AA63CD-2017-4B25-9CA3-6DE9EF9B9CEC}" destId="{0B783C0C-09C7-4F92-8F66-C446DE4DC5F8}" srcOrd="0" destOrd="0" presId="urn:microsoft.com/office/officeart/2005/8/layout/orgChart1"/>
    <dgm:cxn modelId="{C3D87844-17ED-4469-B3D1-2D33A2AD7313}" type="presOf" srcId="{60371B5A-970B-4C56-8604-894CEF9D5F6B}" destId="{26FE2254-739C-4219-B230-ED9B53133687}" srcOrd="0" destOrd="0" presId="urn:microsoft.com/office/officeart/2005/8/layout/orgChart1"/>
    <dgm:cxn modelId="{1FC6A83E-54D9-4804-B45F-423A2BEDA91F}" type="presOf" srcId="{A9AA63CD-2017-4B25-9CA3-6DE9EF9B9CEC}" destId="{795AF2F4-B61F-4CA2-A93B-9227F5939A46}" srcOrd="1" destOrd="0" presId="urn:microsoft.com/office/officeart/2005/8/layout/orgChart1"/>
    <dgm:cxn modelId="{12D87409-067F-488B-84BA-8DE7F64A3C6C}" type="presParOf" srcId="{4A834213-D738-4642-8F10-10189C0BB627}" destId="{D3FC9FC4-88B0-4137-9C4B-3184F7A6F478}" srcOrd="0" destOrd="0" presId="urn:microsoft.com/office/officeart/2005/8/layout/orgChart1"/>
    <dgm:cxn modelId="{CAE14609-2C2D-4F16-A0F0-E2B82CDB25D6}" type="presParOf" srcId="{D3FC9FC4-88B0-4137-9C4B-3184F7A6F478}" destId="{3F08816E-0831-4253-AC34-532D11B7AF78}" srcOrd="0" destOrd="0" presId="urn:microsoft.com/office/officeart/2005/8/layout/orgChart1"/>
    <dgm:cxn modelId="{FE1037CC-26A4-4BD5-BB8A-2D232E63426D}" type="presParOf" srcId="{3F08816E-0831-4253-AC34-532D11B7AF78}" destId="{26FE2254-739C-4219-B230-ED9B53133687}" srcOrd="0" destOrd="0" presId="urn:microsoft.com/office/officeart/2005/8/layout/orgChart1"/>
    <dgm:cxn modelId="{324FBFD5-D253-4343-915E-44C81BEC3B9B}" type="presParOf" srcId="{3F08816E-0831-4253-AC34-532D11B7AF78}" destId="{84F04445-D894-47F2-841D-92073128A615}" srcOrd="1" destOrd="0" presId="urn:microsoft.com/office/officeart/2005/8/layout/orgChart1"/>
    <dgm:cxn modelId="{21C819C8-C7F7-425B-874E-5C48CF9F0741}" type="presParOf" srcId="{D3FC9FC4-88B0-4137-9C4B-3184F7A6F478}" destId="{E1CD30D9-BF83-41C5-BAAD-C5B01BA0A64D}" srcOrd="1" destOrd="0" presId="urn:microsoft.com/office/officeart/2005/8/layout/orgChart1"/>
    <dgm:cxn modelId="{768FCE0C-D2F0-41B2-814D-91A7345042DF}" type="presParOf" srcId="{E1CD30D9-BF83-41C5-BAAD-C5B01BA0A64D}" destId="{8F7A06AC-E3A5-435D-8C61-AC204C0B5C72}" srcOrd="0" destOrd="0" presId="urn:microsoft.com/office/officeart/2005/8/layout/orgChart1"/>
    <dgm:cxn modelId="{F7DAF6B3-13EE-4524-B240-EEBBA672F77E}" type="presParOf" srcId="{E1CD30D9-BF83-41C5-BAAD-C5B01BA0A64D}" destId="{1E85D99C-7382-4FE5-B474-4BFEC5E41E1A}" srcOrd="1" destOrd="0" presId="urn:microsoft.com/office/officeart/2005/8/layout/orgChart1"/>
    <dgm:cxn modelId="{7FC48BF2-B013-4467-9CF9-90CB6ED68B10}" type="presParOf" srcId="{1E85D99C-7382-4FE5-B474-4BFEC5E41E1A}" destId="{8031CF21-0F4C-4DE7-87E4-CB09063EB16B}" srcOrd="0" destOrd="0" presId="urn:microsoft.com/office/officeart/2005/8/layout/orgChart1"/>
    <dgm:cxn modelId="{3C8C38C9-4E09-4B12-A810-36B88EE3BE23}" type="presParOf" srcId="{8031CF21-0F4C-4DE7-87E4-CB09063EB16B}" destId="{5ED4A6FD-76C6-4638-BFC6-364CDB81D774}" srcOrd="0" destOrd="0" presId="urn:microsoft.com/office/officeart/2005/8/layout/orgChart1"/>
    <dgm:cxn modelId="{B31ACF37-3556-4740-91B0-041A4B007BBF}" type="presParOf" srcId="{8031CF21-0F4C-4DE7-87E4-CB09063EB16B}" destId="{A46462A9-318C-4BEA-AFB4-5B164E997897}" srcOrd="1" destOrd="0" presId="urn:microsoft.com/office/officeart/2005/8/layout/orgChart1"/>
    <dgm:cxn modelId="{D300CE8F-5E4F-4E93-BBF5-DF701B20BCFE}" type="presParOf" srcId="{1E85D99C-7382-4FE5-B474-4BFEC5E41E1A}" destId="{20D81A98-9B0E-4A64-AA8E-A22E703B6722}" srcOrd="1" destOrd="0" presId="urn:microsoft.com/office/officeart/2005/8/layout/orgChart1"/>
    <dgm:cxn modelId="{DCD7DA7D-D9E0-4DE2-8CD6-8BC05A0F16CD}" type="presParOf" srcId="{1E85D99C-7382-4FE5-B474-4BFEC5E41E1A}" destId="{421DF260-1167-4566-AE39-5E758816AFFD}" srcOrd="2" destOrd="0" presId="urn:microsoft.com/office/officeart/2005/8/layout/orgChart1"/>
    <dgm:cxn modelId="{82A8628E-D6D8-4B54-A66B-5183DCB28E5C}" type="presParOf" srcId="{E1CD30D9-BF83-41C5-BAAD-C5B01BA0A64D}" destId="{4703A420-D30C-4AF4-B289-1ADACAE5477B}" srcOrd="2" destOrd="0" presId="urn:microsoft.com/office/officeart/2005/8/layout/orgChart1"/>
    <dgm:cxn modelId="{242514BA-AA7C-4E8D-BF57-F98A9C3D3B32}" type="presParOf" srcId="{E1CD30D9-BF83-41C5-BAAD-C5B01BA0A64D}" destId="{2F6CC8E1-892A-42A2-BA4E-4975CCD8B70E}" srcOrd="3" destOrd="0" presId="urn:microsoft.com/office/officeart/2005/8/layout/orgChart1"/>
    <dgm:cxn modelId="{1E0A965A-36B9-4C59-B6B3-5F2C5C0C83CD}" type="presParOf" srcId="{2F6CC8E1-892A-42A2-BA4E-4975CCD8B70E}" destId="{F01DD11A-177A-48BB-8E95-98D71C590FFD}" srcOrd="0" destOrd="0" presId="urn:microsoft.com/office/officeart/2005/8/layout/orgChart1"/>
    <dgm:cxn modelId="{C60828CE-D900-4D2D-8FDE-B15A880B01F1}" type="presParOf" srcId="{F01DD11A-177A-48BB-8E95-98D71C590FFD}" destId="{A991CC72-9799-49AA-B9AE-09EA7273FFCD}" srcOrd="0" destOrd="0" presId="urn:microsoft.com/office/officeart/2005/8/layout/orgChart1"/>
    <dgm:cxn modelId="{2431F31D-044C-480C-9073-53B18CBB1D3D}" type="presParOf" srcId="{F01DD11A-177A-48BB-8E95-98D71C590FFD}" destId="{4D2D719D-7B3E-4AFA-9194-70D421883F9A}" srcOrd="1" destOrd="0" presId="urn:microsoft.com/office/officeart/2005/8/layout/orgChart1"/>
    <dgm:cxn modelId="{D4C13484-EB2B-477C-965F-BE710688DAAE}" type="presParOf" srcId="{2F6CC8E1-892A-42A2-BA4E-4975CCD8B70E}" destId="{68204524-DF0C-4361-928E-FD2CED8B21A2}" srcOrd="1" destOrd="0" presId="urn:microsoft.com/office/officeart/2005/8/layout/orgChart1"/>
    <dgm:cxn modelId="{531D63CE-E199-4AF1-A256-2FB7847C578E}" type="presParOf" srcId="{68204524-DF0C-4361-928E-FD2CED8B21A2}" destId="{00E7653B-F775-490D-A6CF-34D95C1EB105}" srcOrd="0" destOrd="0" presId="urn:microsoft.com/office/officeart/2005/8/layout/orgChart1"/>
    <dgm:cxn modelId="{2CDF3F3F-FDA7-45C4-8D6E-30EC8EAF424A}" type="presParOf" srcId="{68204524-DF0C-4361-928E-FD2CED8B21A2}" destId="{E1708A6B-17DC-42D2-9ADA-82F3A4ADF8B6}" srcOrd="1" destOrd="0" presId="urn:microsoft.com/office/officeart/2005/8/layout/orgChart1"/>
    <dgm:cxn modelId="{39457D10-BB1D-46D7-8227-DDBA9DFFDA82}" type="presParOf" srcId="{E1708A6B-17DC-42D2-9ADA-82F3A4ADF8B6}" destId="{F36A3F20-90A1-486F-91F8-3FD68B53D493}" srcOrd="0" destOrd="0" presId="urn:microsoft.com/office/officeart/2005/8/layout/orgChart1"/>
    <dgm:cxn modelId="{D57A9721-1D58-4A14-8CFD-715F8AA73906}" type="presParOf" srcId="{F36A3F20-90A1-486F-91F8-3FD68B53D493}" destId="{FE304797-F682-4F0C-A69A-461D639BF10D}" srcOrd="0" destOrd="0" presId="urn:microsoft.com/office/officeart/2005/8/layout/orgChart1"/>
    <dgm:cxn modelId="{D3AB6326-EEF6-4CE5-A223-E2FF7FCADD9C}" type="presParOf" srcId="{F36A3F20-90A1-486F-91F8-3FD68B53D493}" destId="{2DCE1CB8-B86E-4CCE-9BB4-9D33F2ABD999}" srcOrd="1" destOrd="0" presId="urn:microsoft.com/office/officeart/2005/8/layout/orgChart1"/>
    <dgm:cxn modelId="{58250D34-FAC6-434C-8452-BBBF97F200AE}" type="presParOf" srcId="{E1708A6B-17DC-42D2-9ADA-82F3A4ADF8B6}" destId="{50E9C532-85DC-41E5-B659-58953F75D0BE}" srcOrd="1" destOrd="0" presId="urn:microsoft.com/office/officeart/2005/8/layout/orgChart1"/>
    <dgm:cxn modelId="{6E3B7B36-ED92-41B8-B8ED-F7648F5697E1}" type="presParOf" srcId="{E1708A6B-17DC-42D2-9ADA-82F3A4ADF8B6}" destId="{0E2D9543-D80D-42E8-B2C1-060A9B3E6181}" srcOrd="2" destOrd="0" presId="urn:microsoft.com/office/officeart/2005/8/layout/orgChart1"/>
    <dgm:cxn modelId="{A0553B90-6459-4EB0-908E-8A8CF43C0003}" type="presParOf" srcId="{68204524-DF0C-4361-928E-FD2CED8B21A2}" destId="{E3A31AD1-27C7-46DF-9825-E5A9543DDA60}" srcOrd="2" destOrd="0" presId="urn:microsoft.com/office/officeart/2005/8/layout/orgChart1"/>
    <dgm:cxn modelId="{50F5BF72-90DA-4F19-BF9C-CBE953227C93}" type="presParOf" srcId="{68204524-DF0C-4361-928E-FD2CED8B21A2}" destId="{828A700C-0AD7-45E9-92ED-F16F93FD7CB2}" srcOrd="3" destOrd="0" presId="urn:microsoft.com/office/officeart/2005/8/layout/orgChart1"/>
    <dgm:cxn modelId="{F8E0352E-E581-4261-806C-89C90C246D9F}" type="presParOf" srcId="{828A700C-0AD7-45E9-92ED-F16F93FD7CB2}" destId="{6B69F844-25C7-4C1A-9138-8F52C98AEC06}" srcOrd="0" destOrd="0" presId="urn:microsoft.com/office/officeart/2005/8/layout/orgChart1"/>
    <dgm:cxn modelId="{61B24321-EEBE-4937-BC06-35B8894B8BD2}" type="presParOf" srcId="{6B69F844-25C7-4C1A-9138-8F52C98AEC06}" destId="{02099A54-D831-4CE6-B3A8-8F6B2BC0C91C}" srcOrd="0" destOrd="0" presId="urn:microsoft.com/office/officeart/2005/8/layout/orgChart1"/>
    <dgm:cxn modelId="{6664A27D-1DE3-41A3-BFB4-35EACAFD0DB5}" type="presParOf" srcId="{6B69F844-25C7-4C1A-9138-8F52C98AEC06}" destId="{8F743217-01BB-4377-BBD0-854A4863B3C8}" srcOrd="1" destOrd="0" presId="urn:microsoft.com/office/officeart/2005/8/layout/orgChart1"/>
    <dgm:cxn modelId="{D3E8F1B9-E303-4837-93DC-B117EC0398FC}" type="presParOf" srcId="{828A700C-0AD7-45E9-92ED-F16F93FD7CB2}" destId="{CCB40832-9200-495C-9E17-68D41ECF64A8}" srcOrd="1" destOrd="0" presId="urn:microsoft.com/office/officeart/2005/8/layout/orgChart1"/>
    <dgm:cxn modelId="{C2DA1B88-5C67-494A-A876-3B85F11613F3}" type="presParOf" srcId="{CCB40832-9200-495C-9E17-68D41ECF64A8}" destId="{FDA4D923-B2DC-4CD3-959B-74476C7061C2}" srcOrd="0" destOrd="0" presId="urn:microsoft.com/office/officeart/2005/8/layout/orgChart1"/>
    <dgm:cxn modelId="{69DD546F-35E5-4FD1-9B32-9FF1B5608F11}" type="presParOf" srcId="{CCB40832-9200-495C-9E17-68D41ECF64A8}" destId="{2A3B8A77-C523-4615-846B-19988BD63D1B}" srcOrd="1" destOrd="0" presId="urn:microsoft.com/office/officeart/2005/8/layout/orgChart1"/>
    <dgm:cxn modelId="{C67F5987-7AC1-4D87-A795-7502D5F7A01A}" type="presParOf" srcId="{2A3B8A77-C523-4615-846B-19988BD63D1B}" destId="{81FF7732-8A05-4548-8651-4DD4123BE608}" srcOrd="0" destOrd="0" presId="urn:microsoft.com/office/officeart/2005/8/layout/orgChart1"/>
    <dgm:cxn modelId="{7241D10B-6E45-4E23-B3AF-F8476DADACF0}" type="presParOf" srcId="{81FF7732-8A05-4548-8651-4DD4123BE608}" destId="{546F5BF4-DF70-4203-8DA0-A4E4A87CEF02}" srcOrd="0" destOrd="0" presId="urn:microsoft.com/office/officeart/2005/8/layout/orgChart1"/>
    <dgm:cxn modelId="{94C98DC2-8875-4EA2-9B01-DDAA58BC00A2}" type="presParOf" srcId="{81FF7732-8A05-4548-8651-4DD4123BE608}" destId="{00574F0A-FB3A-4292-B155-72EC83A25C22}" srcOrd="1" destOrd="0" presId="urn:microsoft.com/office/officeart/2005/8/layout/orgChart1"/>
    <dgm:cxn modelId="{F4365B6B-DD8D-4486-A6DF-B94C16FDB52D}" type="presParOf" srcId="{2A3B8A77-C523-4615-846B-19988BD63D1B}" destId="{0DB97CEE-2209-4039-88AE-5A1086970CF1}" srcOrd="1" destOrd="0" presId="urn:microsoft.com/office/officeart/2005/8/layout/orgChart1"/>
    <dgm:cxn modelId="{4534E3D8-0880-44EC-B558-AD03698E27D5}" type="presParOf" srcId="{2A3B8A77-C523-4615-846B-19988BD63D1B}" destId="{C03EE4D1-6B46-4C43-9F7B-F7849AFB595E}" srcOrd="2" destOrd="0" presId="urn:microsoft.com/office/officeart/2005/8/layout/orgChart1"/>
    <dgm:cxn modelId="{DBF8F456-0F41-4B0E-8DCD-FAE40D8512B5}" type="presParOf" srcId="{CCB40832-9200-495C-9E17-68D41ECF64A8}" destId="{0D1BC382-909F-4201-8FD7-2C0385DB9269}" srcOrd="2" destOrd="0" presId="urn:microsoft.com/office/officeart/2005/8/layout/orgChart1"/>
    <dgm:cxn modelId="{C561AA9A-291F-436F-B174-AC29EE5825FB}" type="presParOf" srcId="{CCB40832-9200-495C-9E17-68D41ECF64A8}" destId="{43C5B0FD-46B2-4592-9183-A5012F5519EB}" srcOrd="3" destOrd="0" presId="urn:microsoft.com/office/officeart/2005/8/layout/orgChart1"/>
    <dgm:cxn modelId="{A48D9F5F-4047-4A8A-9493-9C59523DCB59}" type="presParOf" srcId="{43C5B0FD-46B2-4592-9183-A5012F5519EB}" destId="{F2E49138-5B4B-429E-B5DB-63A2D53385AA}" srcOrd="0" destOrd="0" presId="urn:microsoft.com/office/officeart/2005/8/layout/orgChart1"/>
    <dgm:cxn modelId="{79D74505-21AF-4BC8-9E67-50255A70C62A}" type="presParOf" srcId="{F2E49138-5B4B-429E-B5DB-63A2D53385AA}" destId="{25EF2573-1BEB-4E7E-9F24-0161D704F305}" srcOrd="0" destOrd="0" presId="urn:microsoft.com/office/officeart/2005/8/layout/orgChart1"/>
    <dgm:cxn modelId="{70841E6C-28B3-4DA5-BB75-57C60A6B10D5}" type="presParOf" srcId="{F2E49138-5B4B-429E-B5DB-63A2D53385AA}" destId="{BB17A739-C337-4B3D-97C1-30C3CDE244CA}" srcOrd="1" destOrd="0" presId="urn:microsoft.com/office/officeart/2005/8/layout/orgChart1"/>
    <dgm:cxn modelId="{3ACB762A-2E0D-45FA-9605-94BA2180F488}" type="presParOf" srcId="{43C5B0FD-46B2-4592-9183-A5012F5519EB}" destId="{BAA5C836-A2F5-4CDE-AAC7-28DF58B0FB7C}" srcOrd="1" destOrd="0" presId="urn:microsoft.com/office/officeart/2005/8/layout/orgChart1"/>
    <dgm:cxn modelId="{48EE1F98-5E06-4B63-B669-23E4EB5A2C70}" type="presParOf" srcId="{43C5B0FD-46B2-4592-9183-A5012F5519EB}" destId="{CB0CD6A2-37AC-4385-A371-D6C827338A85}" srcOrd="2" destOrd="0" presId="urn:microsoft.com/office/officeart/2005/8/layout/orgChart1"/>
    <dgm:cxn modelId="{8C10EB47-3E1D-41C9-89A3-F3C615BD6AC8}" type="presParOf" srcId="{CCB40832-9200-495C-9E17-68D41ECF64A8}" destId="{44773C2E-32AF-4A3D-B0F5-0D6496D20481}" srcOrd="4" destOrd="0" presId="urn:microsoft.com/office/officeart/2005/8/layout/orgChart1"/>
    <dgm:cxn modelId="{7C0D7339-6219-48C7-B846-AF92A66E11DB}" type="presParOf" srcId="{CCB40832-9200-495C-9E17-68D41ECF64A8}" destId="{6885796B-73FE-4333-A059-21509345E20F}" srcOrd="5" destOrd="0" presId="urn:microsoft.com/office/officeart/2005/8/layout/orgChart1"/>
    <dgm:cxn modelId="{5C5FBF20-D197-4F4F-815B-361C6A726E88}" type="presParOf" srcId="{6885796B-73FE-4333-A059-21509345E20F}" destId="{F33E5756-8AC9-43BE-A082-0EA1EBA8ACF9}" srcOrd="0" destOrd="0" presId="urn:microsoft.com/office/officeart/2005/8/layout/orgChart1"/>
    <dgm:cxn modelId="{4372D27E-3B9D-45BF-BD60-5440EA553123}" type="presParOf" srcId="{F33E5756-8AC9-43BE-A082-0EA1EBA8ACF9}" destId="{E82F2B98-508F-4015-BC7C-D7F36682D251}" srcOrd="0" destOrd="0" presId="urn:microsoft.com/office/officeart/2005/8/layout/orgChart1"/>
    <dgm:cxn modelId="{685000C3-5928-4122-9232-02DEBCAECACF}" type="presParOf" srcId="{F33E5756-8AC9-43BE-A082-0EA1EBA8ACF9}" destId="{91095CE6-6FEE-48F5-A04A-225FE448F05C}" srcOrd="1" destOrd="0" presId="urn:microsoft.com/office/officeart/2005/8/layout/orgChart1"/>
    <dgm:cxn modelId="{C1FCD967-522B-43DB-9780-517A915AA0FB}" type="presParOf" srcId="{6885796B-73FE-4333-A059-21509345E20F}" destId="{D4789960-43D8-4D67-A862-F52CA507C844}" srcOrd="1" destOrd="0" presId="urn:microsoft.com/office/officeart/2005/8/layout/orgChart1"/>
    <dgm:cxn modelId="{4982D6A1-4E71-41BA-A5D5-9897528C6B43}" type="presParOf" srcId="{6885796B-73FE-4333-A059-21509345E20F}" destId="{CAB5F7E6-D033-4322-9A44-5E7AA8E755EB}" srcOrd="2" destOrd="0" presId="urn:microsoft.com/office/officeart/2005/8/layout/orgChart1"/>
    <dgm:cxn modelId="{78D6AF2F-A2B8-4173-952F-DB206CCC2F36}" type="presParOf" srcId="{CCB40832-9200-495C-9E17-68D41ECF64A8}" destId="{B095BE78-6639-4160-A28B-CF263A14A978}" srcOrd="6" destOrd="0" presId="urn:microsoft.com/office/officeart/2005/8/layout/orgChart1"/>
    <dgm:cxn modelId="{EF97C20C-B435-4865-B1B4-ECB08A84E9EA}" type="presParOf" srcId="{CCB40832-9200-495C-9E17-68D41ECF64A8}" destId="{2B776D8A-88DD-4B6B-8AA1-CFB002C9BCAB}" srcOrd="7" destOrd="0" presId="urn:microsoft.com/office/officeart/2005/8/layout/orgChart1"/>
    <dgm:cxn modelId="{F4756266-1437-456F-B869-D93CF3B4B9CB}" type="presParOf" srcId="{2B776D8A-88DD-4B6B-8AA1-CFB002C9BCAB}" destId="{2BE89C53-6A66-472B-8B04-D129AB520953}" srcOrd="0" destOrd="0" presId="urn:microsoft.com/office/officeart/2005/8/layout/orgChart1"/>
    <dgm:cxn modelId="{1C392687-52C2-4E4B-A107-059F6AE0E698}" type="presParOf" srcId="{2BE89C53-6A66-472B-8B04-D129AB520953}" destId="{0B783C0C-09C7-4F92-8F66-C446DE4DC5F8}" srcOrd="0" destOrd="0" presId="urn:microsoft.com/office/officeart/2005/8/layout/orgChart1"/>
    <dgm:cxn modelId="{30A1664D-6F3A-4A9B-A939-F08C033384CD}" type="presParOf" srcId="{2BE89C53-6A66-472B-8B04-D129AB520953}" destId="{795AF2F4-B61F-4CA2-A93B-9227F5939A46}" srcOrd="1" destOrd="0" presId="urn:microsoft.com/office/officeart/2005/8/layout/orgChart1"/>
    <dgm:cxn modelId="{9179078F-C28E-462A-B39A-B8C953780171}" type="presParOf" srcId="{2B776D8A-88DD-4B6B-8AA1-CFB002C9BCAB}" destId="{97777BD7-5D66-45DF-879F-C5C01EB22C7F}" srcOrd="1" destOrd="0" presId="urn:microsoft.com/office/officeart/2005/8/layout/orgChart1"/>
    <dgm:cxn modelId="{72E26F81-DB93-4BF5-BC00-291EF69B0023}" type="presParOf" srcId="{2B776D8A-88DD-4B6B-8AA1-CFB002C9BCAB}" destId="{140A7024-189E-4B91-A19B-FC6F3FAFCD42}" srcOrd="2" destOrd="0" presId="urn:microsoft.com/office/officeart/2005/8/layout/orgChart1"/>
    <dgm:cxn modelId="{98EB0C98-8CAA-4962-866D-FB0275049FCA}" type="presParOf" srcId="{828A700C-0AD7-45E9-92ED-F16F93FD7CB2}" destId="{4D675FAA-A5E3-4EB8-AEFB-F70C354FE4F7}" srcOrd="2" destOrd="0" presId="urn:microsoft.com/office/officeart/2005/8/layout/orgChart1"/>
    <dgm:cxn modelId="{1929A2E3-479A-43A2-BD23-D9EDDFBFCB77}" type="presParOf" srcId="{2F6CC8E1-892A-42A2-BA4E-4975CCD8B70E}" destId="{E93E07EF-A017-425B-8E23-16EAA47058CA}" srcOrd="2" destOrd="0" presId="urn:microsoft.com/office/officeart/2005/8/layout/orgChart1"/>
    <dgm:cxn modelId="{97526A84-EB6B-4829-A80A-F8BC47768F62}" type="presParOf" srcId="{E1CD30D9-BF83-41C5-BAAD-C5B01BA0A64D}" destId="{E5325A72-5E31-4738-8F24-E233008DE1FA}" srcOrd="4" destOrd="0" presId="urn:microsoft.com/office/officeart/2005/8/layout/orgChart1"/>
    <dgm:cxn modelId="{054BDCCC-480F-4E5C-877D-122A4AB4AE32}" type="presParOf" srcId="{E1CD30D9-BF83-41C5-BAAD-C5B01BA0A64D}" destId="{48AD1B7B-4110-4CBE-9BA3-8428FA855063}" srcOrd="5" destOrd="0" presId="urn:microsoft.com/office/officeart/2005/8/layout/orgChart1"/>
    <dgm:cxn modelId="{ADE7C0D5-4802-4F6E-9865-8D6B69FD780D}" type="presParOf" srcId="{48AD1B7B-4110-4CBE-9BA3-8428FA855063}" destId="{E20475BF-CAA9-45CA-B36A-803C483BA523}" srcOrd="0" destOrd="0" presId="urn:microsoft.com/office/officeart/2005/8/layout/orgChart1"/>
    <dgm:cxn modelId="{3E1B14C6-3B21-40BD-B441-F225DBF5974D}" type="presParOf" srcId="{E20475BF-CAA9-45CA-B36A-803C483BA523}" destId="{ED29F54D-4D7A-4FF4-829F-11457BF92D85}" srcOrd="0" destOrd="0" presId="urn:microsoft.com/office/officeart/2005/8/layout/orgChart1"/>
    <dgm:cxn modelId="{5CF9E683-64F9-4101-9E2F-0CFBA3D09D21}" type="presParOf" srcId="{E20475BF-CAA9-45CA-B36A-803C483BA523}" destId="{372824B2-18A5-4F10-A060-A646F4E5FD4B}" srcOrd="1" destOrd="0" presId="urn:microsoft.com/office/officeart/2005/8/layout/orgChart1"/>
    <dgm:cxn modelId="{15F7CDD9-C545-4AC3-8BE4-444546BAEF66}" type="presParOf" srcId="{48AD1B7B-4110-4CBE-9BA3-8428FA855063}" destId="{8277FF76-309C-4031-A9A1-6FB93330F0BC}" srcOrd="1" destOrd="0" presId="urn:microsoft.com/office/officeart/2005/8/layout/orgChart1"/>
    <dgm:cxn modelId="{46170177-E358-4F98-97C0-892ED11AF8CA}" type="presParOf" srcId="{8277FF76-309C-4031-A9A1-6FB93330F0BC}" destId="{905D8666-E981-4A8A-A029-92CFA5543D51}" srcOrd="0" destOrd="0" presId="urn:microsoft.com/office/officeart/2005/8/layout/orgChart1"/>
    <dgm:cxn modelId="{6740261E-37EC-4342-8D24-B4D2D849A8DF}" type="presParOf" srcId="{8277FF76-309C-4031-A9A1-6FB93330F0BC}" destId="{BB6A483B-5D3E-4260-8291-018ECC790D7A}" srcOrd="1" destOrd="0" presId="urn:microsoft.com/office/officeart/2005/8/layout/orgChart1"/>
    <dgm:cxn modelId="{2BEC339A-D6D5-4109-A39D-8305AE9F8C6E}" type="presParOf" srcId="{BB6A483B-5D3E-4260-8291-018ECC790D7A}" destId="{D17B70ED-337C-4061-88A1-16198DF571BE}" srcOrd="0" destOrd="0" presId="urn:microsoft.com/office/officeart/2005/8/layout/orgChart1"/>
    <dgm:cxn modelId="{02496165-01D2-4B3E-9D17-300F3A00CF87}" type="presParOf" srcId="{D17B70ED-337C-4061-88A1-16198DF571BE}" destId="{7FBA12B2-B088-4987-A9D0-F2E29F2A6783}" srcOrd="0" destOrd="0" presId="urn:microsoft.com/office/officeart/2005/8/layout/orgChart1"/>
    <dgm:cxn modelId="{ADDCCC43-C6E3-47EB-90CE-F9B9705CAE4B}" type="presParOf" srcId="{D17B70ED-337C-4061-88A1-16198DF571BE}" destId="{153A1B28-8936-4181-82C5-A7016E143CE6}" srcOrd="1" destOrd="0" presId="urn:microsoft.com/office/officeart/2005/8/layout/orgChart1"/>
    <dgm:cxn modelId="{84CDED24-B20E-461B-885E-C339CA73B345}" type="presParOf" srcId="{BB6A483B-5D3E-4260-8291-018ECC790D7A}" destId="{05453FD2-E909-440C-9FF7-CF8EF7A00F11}" srcOrd="1" destOrd="0" presId="urn:microsoft.com/office/officeart/2005/8/layout/orgChart1"/>
    <dgm:cxn modelId="{B3E84286-8B57-48B9-A275-8C0ABC185001}" type="presParOf" srcId="{BB6A483B-5D3E-4260-8291-018ECC790D7A}" destId="{D059A09C-7CFC-4FDA-9C4F-02126C6B6352}" srcOrd="2" destOrd="0" presId="urn:microsoft.com/office/officeart/2005/8/layout/orgChart1"/>
    <dgm:cxn modelId="{9D162148-E658-4CC7-921B-03893167C33D}" type="presParOf" srcId="{48AD1B7B-4110-4CBE-9BA3-8428FA855063}" destId="{780C5494-173C-4E88-92B9-4509C272AFD1}" srcOrd="2" destOrd="0" presId="urn:microsoft.com/office/officeart/2005/8/layout/orgChart1"/>
    <dgm:cxn modelId="{DF04BB5D-4162-4197-8FFC-6CB4BD4449EA}" type="presParOf" srcId="{D3FC9FC4-88B0-4137-9C4B-3184F7A6F478}" destId="{DF63B946-37DC-4703-864A-4814C04B31A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31C756-16CE-4FB9-813A-BD9A98368DB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1F7EC10-243C-409C-BBF2-1D0321C08A42}">
      <dgm:prSet phldrT="[Text]"/>
      <dgm:spPr/>
      <dgm:t>
        <a:bodyPr/>
        <a:lstStyle/>
        <a:p>
          <a:r>
            <a:rPr lang="en-US" dirty="0" smtClean="0"/>
            <a:t>School Administrators</a:t>
          </a:r>
          <a:endParaRPr lang="en-US" dirty="0"/>
        </a:p>
      </dgm:t>
    </dgm:pt>
    <dgm:pt modelId="{627D24FB-5EF8-462B-B09D-6894D1E8FC01}" type="parTrans" cxnId="{9D344C49-2AF0-49FB-8329-F0104B0D4E3A}">
      <dgm:prSet/>
      <dgm:spPr/>
      <dgm:t>
        <a:bodyPr/>
        <a:lstStyle/>
        <a:p>
          <a:endParaRPr lang="en-US"/>
        </a:p>
      </dgm:t>
    </dgm:pt>
    <dgm:pt modelId="{FAF27E2F-3D98-4799-A6FD-2A0A7DFEA095}" type="sibTrans" cxnId="{9D344C49-2AF0-49FB-8329-F0104B0D4E3A}">
      <dgm:prSet/>
      <dgm:spPr/>
      <dgm:t>
        <a:bodyPr/>
        <a:lstStyle/>
        <a:p>
          <a:endParaRPr lang="en-US"/>
        </a:p>
      </dgm:t>
    </dgm:pt>
    <dgm:pt modelId="{3C6BE8E6-5E4F-4D6D-809B-A08C44E404B7}" type="asst">
      <dgm:prSet phldrT="[Text]"/>
      <dgm:spPr/>
      <dgm:t>
        <a:bodyPr/>
        <a:lstStyle/>
        <a:p>
          <a:r>
            <a:rPr lang="en-US" dirty="0" smtClean="0"/>
            <a:t>School SLO Specialist</a:t>
          </a:r>
        </a:p>
      </dgm:t>
    </dgm:pt>
    <dgm:pt modelId="{F8BC6E00-0CA6-4DA1-9C30-6AE94FE4FD1A}" type="parTrans" cxnId="{8775F251-98F3-4937-AC17-4C2DFE35B3C8}">
      <dgm:prSet/>
      <dgm:spPr/>
      <dgm:t>
        <a:bodyPr/>
        <a:lstStyle/>
        <a:p>
          <a:endParaRPr lang="en-US"/>
        </a:p>
      </dgm:t>
    </dgm:pt>
    <dgm:pt modelId="{EEF9C1EE-2C1A-4D9C-B003-B873F6ACA1E7}" type="sibTrans" cxnId="{8775F251-98F3-4937-AC17-4C2DFE35B3C8}">
      <dgm:prSet/>
      <dgm:spPr/>
      <dgm:t>
        <a:bodyPr/>
        <a:lstStyle/>
        <a:p>
          <a:endParaRPr lang="en-US"/>
        </a:p>
      </dgm:t>
    </dgm:pt>
    <dgm:pt modelId="{7AF6B0EB-4FA7-4344-BC66-44891D3D5AD0}" type="asst">
      <dgm:prSet phldrT="[Text]"/>
      <dgm:spPr/>
      <dgm:t>
        <a:bodyPr/>
        <a:lstStyle/>
        <a:p>
          <a:r>
            <a:rPr lang="en-US" dirty="0" smtClean="0"/>
            <a:t>School STAT</a:t>
          </a:r>
        </a:p>
      </dgm:t>
    </dgm:pt>
    <dgm:pt modelId="{F773D54E-5D02-4D78-935A-0F2C735FF948}" type="parTrans" cxnId="{68B116F7-D4C0-41DF-B553-CE9AB487D3F8}">
      <dgm:prSet/>
      <dgm:spPr/>
      <dgm:t>
        <a:bodyPr/>
        <a:lstStyle/>
        <a:p>
          <a:endParaRPr lang="en-US"/>
        </a:p>
      </dgm:t>
    </dgm:pt>
    <dgm:pt modelId="{A67EAB9C-AC64-4BB0-8445-2164500EA122}" type="sibTrans" cxnId="{68B116F7-D4C0-41DF-B553-CE9AB487D3F8}">
      <dgm:prSet/>
      <dgm:spPr/>
      <dgm:t>
        <a:bodyPr/>
        <a:lstStyle/>
        <a:p>
          <a:endParaRPr lang="en-US"/>
        </a:p>
      </dgm:t>
    </dgm:pt>
    <dgm:pt modelId="{31B7A796-29DF-417B-9A53-A0EA10944EEE}" type="asst">
      <dgm:prSet phldrT="[Text]"/>
      <dgm:spPr/>
      <dgm:t>
        <a:bodyPr/>
        <a:lstStyle/>
        <a:p>
          <a:r>
            <a:rPr lang="en-US" dirty="0" smtClean="0"/>
            <a:t>Teams/ Teachers</a:t>
          </a:r>
        </a:p>
      </dgm:t>
    </dgm:pt>
    <dgm:pt modelId="{9EFD6143-5BDD-4C13-BCD9-1DB51311D615}" type="parTrans" cxnId="{2C5A983F-0298-4B29-8DD3-9973BE9A3AFE}">
      <dgm:prSet/>
      <dgm:spPr/>
      <dgm:t>
        <a:bodyPr/>
        <a:lstStyle/>
        <a:p>
          <a:endParaRPr lang="en-US"/>
        </a:p>
      </dgm:t>
    </dgm:pt>
    <dgm:pt modelId="{8FBBAEEA-8D2C-46A5-9A98-149849F5BACC}" type="sibTrans" cxnId="{2C5A983F-0298-4B29-8DD3-9973BE9A3AFE}">
      <dgm:prSet/>
      <dgm:spPr/>
      <dgm:t>
        <a:bodyPr/>
        <a:lstStyle/>
        <a:p>
          <a:endParaRPr lang="en-US"/>
        </a:p>
      </dgm:t>
    </dgm:pt>
    <dgm:pt modelId="{1E53D0BD-8D87-4A7D-9BF9-934A2675E2D2}" type="asst">
      <dgm:prSet phldrT="[Text]"/>
      <dgm:spPr/>
      <dgm:t>
        <a:bodyPr/>
        <a:lstStyle/>
        <a:p>
          <a:r>
            <a:rPr lang="en-US" dirty="0" smtClean="0"/>
            <a:t>Teams / Teachers</a:t>
          </a:r>
        </a:p>
      </dgm:t>
    </dgm:pt>
    <dgm:pt modelId="{3356A8DB-0E52-40E5-B588-BC505A643D07}" type="parTrans" cxnId="{D0505976-1D17-4FD4-984D-84F4DE07A841}">
      <dgm:prSet/>
      <dgm:spPr/>
      <dgm:t>
        <a:bodyPr/>
        <a:lstStyle/>
        <a:p>
          <a:endParaRPr lang="en-US"/>
        </a:p>
      </dgm:t>
    </dgm:pt>
    <dgm:pt modelId="{7D70152A-A0D5-4193-A989-1E71AB100489}" type="sibTrans" cxnId="{D0505976-1D17-4FD4-984D-84F4DE07A841}">
      <dgm:prSet/>
      <dgm:spPr/>
      <dgm:t>
        <a:bodyPr/>
        <a:lstStyle/>
        <a:p>
          <a:endParaRPr lang="en-US"/>
        </a:p>
      </dgm:t>
    </dgm:pt>
    <dgm:pt modelId="{E2513DC4-BF24-414F-B483-E252E6E4BCCA}" type="asst">
      <dgm:prSet phldrT="[Text]"/>
      <dgm:spPr/>
      <dgm:t>
        <a:bodyPr/>
        <a:lstStyle/>
        <a:p>
          <a:r>
            <a:rPr lang="en-US" dirty="0" smtClean="0"/>
            <a:t>Teams/ Teachers</a:t>
          </a:r>
        </a:p>
      </dgm:t>
    </dgm:pt>
    <dgm:pt modelId="{7493A089-3EEB-4CBD-8BD2-9156E3E10397}" type="parTrans" cxnId="{54D74F4F-FF59-478E-9914-26A290E4FD0A}">
      <dgm:prSet/>
      <dgm:spPr/>
      <dgm:t>
        <a:bodyPr/>
        <a:lstStyle/>
        <a:p>
          <a:endParaRPr lang="en-US"/>
        </a:p>
      </dgm:t>
    </dgm:pt>
    <dgm:pt modelId="{421544EB-4160-446E-8562-9F2C3736F37F}" type="sibTrans" cxnId="{54D74F4F-FF59-478E-9914-26A290E4FD0A}">
      <dgm:prSet/>
      <dgm:spPr/>
      <dgm:t>
        <a:bodyPr/>
        <a:lstStyle/>
        <a:p>
          <a:endParaRPr lang="en-US"/>
        </a:p>
      </dgm:t>
    </dgm:pt>
    <dgm:pt modelId="{0A0B9287-E176-49DD-B95B-27EEA768E2E9}" type="asst">
      <dgm:prSet phldrT="[Text]"/>
      <dgm:spPr/>
      <dgm:t>
        <a:bodyPr/>
        <a:lstStyle/>
        <a:p>
          <a:r>
            <a:rPr lang="en-US" dirty="0" smtClean="0"/>
            <a:t>Teams/ Teachers</a:t>
          </a:r>
        </a:p>
      </dgm:t>
    </dgm:pt>
    <dgm:pt modelId="{044C25BB-C216-40C2-A356-C543E5207C18}" type="parTrans" cxnId="{29624D2F-7451-467D-A8C1-66309164E6C1}">
      <dgm:prSet/>
      <dgm:spPr/>
      <dgm:t>
        <a:bodyPr/>
        <a:lstStyle/>
        <a:p>
          <a:endParaRPr lang="en-US"/>
        </a:p>
      </dgm:t>
    </dgm:pt>
    <dgm:pt modelId="{76E43890-D1FE-4A24-B868-FBDF888C2B3E}" type="sibTrans" cxnId="{29624D2F-7451-467D-A8C1-66309164E6C1}">
      <dgm:prSet/>
      <dgm:spPr/>
      <dgm:t>
        <a:bodyPr/>
        <a:lstStyle/>
        <a:p>
          <a:endParaRPr lang="en-US"/>
        </a:p>
      </dgm:t>
    </dgm:pt>
    <dgm:pt modelId="{F685FBA7-B747-43EC-B924-2EA4C15579B7}" type="pres">
      <dgm:prSet presAssocID="{5731C756-16CE-4FB9-813A-BD9A98368DBF}" presName="hierChild1" presStyleCnt="0">
        <dgm:presLayoutVars>
          <dgm:orgChart val="1"/>
          <dgm:chPref val="1"/>
          <dgm:dir/>
          <dgm:animOne val="branch"/>
          <dgm:animLvl val="lvl"/>
          <dgm:resizeHandles/>
        </dgm:presLayoutVars>
      </dgm:prSet>
      <dgm:spPr/>
      <dgm:t>
        <a:bodyPr/>
        <a:lstStyle/>
        <a:p>
          <a:endParaRPr lang="en-US"/>
        </a:p>
      </dgm:t>
    </dgm:pt>
    <dgm:pt modelId="{837F2E11-C857-40CC-8F00-4B3ABCCCF2A6}" type="pres">
      <dgm:prSet presAssocID="{81F7EC10-243C-409C-BBF2-1D0321C08A42}" presName="hierRoot1" presStyleCnt="0">
        <dgm:presLayoutVars>
          <dgm:hierBranch val="init"/>
        </dgm:presLayoutVars>
      </dgm:prSet>
      <dgm:spPr/>
    </dgm:pt>
    <dgm:pt modelId="{8975F9DC-8135-4F17-9406-2B057CB19598}" type="pres">
      <dgm:prSet presAssocID="{81F7EC10-243C-409C-BBF2-1D0321C08A42}" presName="rootComposite1" presStyleCnt="0"/>
      <dgm:spPr/>
    </dgm:pt>
    <dgm:pt modelId="{7D438F68-56BB-4D1E-9A7B-038E4E977444}" type="pres">
      <dgm:prSet presAssocID="{81F7EC10-243C-409C-BBF2-1D0321C08A42}" presName="rootText1" presStyleLbl="node0" presStyleIdx="0" presStyleCnt="1">
        <dgm:presLayoutVars>
          <dgm:chPref val="3"/>
        </dgm:presLayoutVars>
      </dgm:prSet>
      <dgm:spPr/>
      <dgm:t>
        <a:bodyPr/>
        <a:lstStyle/>
        <a:p>
          <a:endParaRPr lang="en-US"/>
        </a:p>
      </dgm:t>
    </dgm:pt>
    <dgm:pt modelId="{DBD9FBCE-4C41-4D87-B327-E1CAAAE92CE8}" type="pres">
      <dgm:prSet presAssocID="{81F7EC10-243C-409C-BBF2-1D0321C08A42}" presName="rootConnector1" presStyleLbl="node1" presStyleIdx="0" presStyleCnt="0"/>
      <dgm:spPr/>
      <dgm:t>
        <a:bodyPr/>
        <a:lstStyle/>
        <a:p>
          <a:endParaRPr lang="en-US"/>
        </a:p>
      </dgm:t>
    </dgm:pt>
    <dgm:pt modelId="{5884B8F6-64C1-4328-802D-81255F1E8A0E}" type="pres">
      <dgm:prSet presAssocID="{81F7EC10-243C-409C-BBF2-1D0321C08A42}" presName="hierChild2" presStyleCnt="0"/>
      <dgm:spPr/>
    </dgm:pt>
    <dgm:pt modelId="{5ECF09BE-5565-4D48-BD17-E45EFA6DEEFC}" type="pres">
      <dgm:prSet presAssocID="{81F7EC10-243C-409C-BBF2-1D0321C08A42}" presName="hierChild3" presStyleCnt="0"/>
      <dgm:spPr/>
    </dgm:pt>
    <dgm:pt modelId="{165FE43F-2665-4B77-9904-2552E13F38BE}" type="pres">
      <dgm:prSet presAssocID="{F8BC6E00-0CA6-4DA1-9C30-6AE94FE4FD1A}" presName="Name111" presStyleLbl="parChTrans1D2" presStyleIdx="0" presStyleCnt="1"/>
      <dgm:spPr/>
      <dgm:t>
        <a:bodyPr/>
        <a:lstStyle/>
        <a:p>
          <a:endParaRPr lang="en-US"/>
        </a:p>
      </dgm:t>
    </dgm:pt>
    <dgm:pt modelId="{AA271D99-D896-4242-9939-156C666B65D0}" type="pres">
      <dgm:prSet presAssocID="{3C6BE8E6-5E4F-4D6D-809B-A08C44E404B7}" presName="hierRoot3" presStyleCnt="0">
        <dgm:presLayoutVars>
          <dgm:hierBranch val="init"/>
        </dgm:presLayoutVars>
      </dgm:prSet>
      <dgm:spPr/>
    </dgm:pt>
    <dgm:pt modelId="{2A39066D-E6AA-4628-8AC0-885E585CF89C}" type="pres">
      <dgm:prSet presAssocID="{3C6BE8E6-5E4F-4D6D-809B-A08C44E404B7}" presName="rootComposite3" presStyleCnt="0"/>
      <dgm:spPr/>
    </dgm:pt>
    <dgm:pt modelId="{88D53108-1874-491D-9000-99A95B945924}" type="pres">
      <dgm:prSet presAssocID="{3C6BE8E6-5E4F-4D6D-809B-A08C44E404B7}" presName="rootText3" presStyleLbl="asst1" presStyleIdx="0" presStyleCnt="6">
        <dgm:presLayoutVars>
          <dgm:chPref val="3"/>
        </dgm:presLayoutVars>
      </dgm:prSet>
      <dgm:spPr/>
      <dgm:t>
        <a:bodyPr/>
        <a:lstStyle/>
        <a:p>
          <a:endParaRPr lang="en-US"/>
        </a:p>
      </dgm:t>
    </dgm:pt>
    <dgm:pt modelId="{23042953-6C02-4122-A2AF-E9C47E26666A}" type="pres">
      <dgm:prSet presAssocID="{3C6BE8E6-5E4F-4D6D-809B-A08C44E404B7}" presName="rootConnector3" presStyleLbl="asst1" presStyleIdx="0" presStyleCnt="6"/>
      <dgm:spPr/>
      <dgm:t>
        <a:bodyPr/>
        <a:lstStyle/>
        <a:p>
          <a:endParaRPr lang="en-US"/>
        </a:p>
      </dgm:t>
    </dgm:pt>
    <dgm:pt modelId="{783E8E4F-9A91-458B-A0E0-CA4692549357}" type="pres">
      <dgm:prSet presAssocID="{3C6BE8E6-5E4F-4D6D-809B-A08C44E404B7}" presName="hierChild6" presStyleCnt="0"/>
      <dgm:spPr/>
    </dgm:pt>
    <dgm:pt modelId="{FC734E33-049F-4201-AAF5-815D1158A942}" type="pres">
      <dgm:prSet presAssocID="{3C6BE8E6-5E4F-4D6D-809B-A08C44E404B7}" presName="hierChild7" presStyleCnt="0"/>
      <dgm:spPr/>
    </dgm:pt>
    <dgm:pt modelId="{14D158E7-FA5C-4332-B8FF-1FBAE3944CF8}" type="pres">
      <dgm:prSet presAssocID="{F773D54E-5D02-4D78-935A-0F2C735FF948}" presName="Name111" presStyleLbl="parChTrans1D3" presStyleIdx="0" presStyleCnt="1"/>
      <dgm:spPr/>
      <dgm:t>
        <a:bodyPr/>
        <a:lstStyle/>
        <a:p>
          <a:endParaRPr lang="en-US"/>
        </a:p>
      </dgm:t>
    </dgm:pt>
    <dgm:pt modelId="{49F0A84C-F642-43E7-852E-CD5072CABE60}" type="pres">
      <dgm:prSet presAssocID="{7AF6B0EB-4FA7-4344-BC66-44891D3D5AD0}" presName="hierRoot3" presStyleCnt="0">
        <dgm:presLayoutVars>
          <dgm:hierBranch val="init"/>
        </dgm:presLayoutVars>
      </dgm:prSet>
      <dgm:spPr/>
    </dgm:pt>
    <dgm:pt modelId="{5280ED1C-993E-4E5D-8CBF-72A43B970481}" type="pres">
      <dgm:prSet presAssocID="{7AF6B0EB-4FA7-4344-BC66-44891D3D5AD0}" presName="rootComposite3" presStyleCnt="0"/>
      <dgm:spPr/>
    </dgm:pt>
    <dgm:pt modelId="{541BF45F-4498-4CFF-B886-4D7112B06D8E}" type="pres">
      <dgm:prSet presAssocID="{7AF6B0EB-4FA7-4344-BC66-44891D3D5AD0}" presName="rootText3" presStyleLbl="asst1" presStyleIdx="1" presStyleCnt="6">
        <dgm:presLayoutVars>
          <dgm:chPref val="3"/>
        </dgm:presLayoutVars>
      </dgm:prSet>
      <dgm:spPr/>
      <dgm:t>
        <a:bodyPr/>
        <a:lstStyle/>
        <a:p>
          <a:endParaRPr lang="en-US"/>
        </a:p>
      </dgm:t>
    </dgm:pt>
    <dgm:pt modelId="{6D45E7C6-8AB3-4286-8E73-792D5B7969E3}" type="pres">
      <dgm:prSet presAssocID="{7AF6B0EB-4FA7-4344-BC66-44891D3D5AD0}" presName="rootConnector3" presStyleLbl="asst1" presStyleIdx="1" presStyleCnt="6"/>
      <dgm:spPr/>
      <dgm:t>
        <a:bodyPr/>
        <a:lstStyle/>
        <a:p>
          <a:endParaRPr lang="en-US"/>
        </a:p>
      </dgm:t>
    </dgm:pt>
    <dgm:pt modelId="{3F75CD74-3FD3-40DC-B939-4FD03A87FA3D}" type="pres">
      <dgm:prSet presAssocID="{7AF6B0EB-4FA7-4344-BC66-44891D3D5AD0}" presName="hierChild6" presStyleCnt="0"/>
      <dgm:spPr/>
    </dgm:pt>
    <dgm:pt modelId="{BD042795-C1CA-4FC8-A081-3FD2106ABB09}" type="pres">
      <dgm:prSet presAssocID="{7AF6B0EB-4FA7-4344-BC66-44891D3D5AD0}" presName="hierChild7" presStyleCnt="0"/>
      <dgm:spPr/>
    </dgm:pt>
    <dgm:pt modelId="{46D9C2B3-A912-4B21-A7F8-2B080AC869E8}" type="pres">
      <dgm:prSet presAssocID="{044C25BB-C216-40C2-A356-C543E5207C18}" presName="Name111" presStyleLbl="parChTrans1D4" presStyleIdx="0" presStyleCnt="4"/>
      <dgm:spPr/>
      <dgm:t>
        <a:bodyPr/>
        <a:lstStyle/>
        <a:p>
          <a:endParaRPr lang="en-US"/>
        </a:p>
      </dgm:t>
    </dgm:pt>
    <dgm:pt modelId="{9A54D4DD-E997-47D2-A1A7-1A2830A3847F}" type="pres">
      <dgm:prSet presAssocID="{0A0B9287-E176-49DD-B95B-27EEA768E2E9}" presName="hierRoot3" presStyleCnt="0">
        <dgm:presLayoutVars>
          <dgm:hierBranch val="init"/>
        </dgm:presLayoutVars>
      </dgm:prSet>
      <dgm:spPr/>
    </dgm:pt>
    <dgm:pt modelId="{D0B60E3F-06EA-4FE1-A884-CA195F908122}" type="pres">
      <dgm:prSet presAssocID="{0A0B9287-E176-49DD-B95B-27EEA768E2E9}" presName="rootComposite3" presStyleCnt="0"/>
      <dgm:spPr/>
    </dgm:pt>
    <dgm:pt modelId="{38133A83-B727-4240-A1C7-7D59657997B9}" type="pres">
      <dgm:prSet presAssocID="{0A0B9287-E176-49DD-B95B-27EEA768E2E9}" presName="rootText3" presStyleLbl="asst1" presStyleIdx="2" presStyleCnt="6">
        <dgm:presLayoutVars>
          <dgm:chPref val="3"/>
        </dgm:presLayoutVars>
      </dgm:prSet>
      <dgm:spPr/>
      <dgm:t>
        <a:bodyPr/>
        <a:lstStyle/>
        <a:p>
          <a:endParaRPr lang="en-US"/>
        </a:p>
      </dgm:t>
    </dgm:pt>
    <dgm:pt modelId="{53BE6CF5-2A0D-45EB-80F9-C07F3369FCBE}" type="pres">
      <dgm:prSet presAssocID="{0A0B9287-E176-49DD-B95B-27EEA768E2E9}" presName="rootConnector3" presStyleLbl="asst1" presStyleIdx="2" presStyleCnt="6"/>
      <dgm:spPr/>
      <dgm:t>
        <a:bodyPr/>
        <a:lstStyle/>
        <a:p>
          <a:endParaRPr lang="en-US"/>
        </a:p>
      </dgm:t>
    </dgm:pt>
    <dgm:pt modelId="{F1FAC164-8261-42BB-A90D-4A8E2709E458}" type="pres">
      <dgm:prSet presAssocID="{0A0B9287-E176-49DD-B95B-27EEA768E2E9}" presName="hierChild6" presStyleCnt="0"/>
      <dgm:spPr/>
    </dgm:pt>
    <dgm:pt modelId="{7CE2E3A1-5336-40C1-8F81-64F23C001A2D}" type="pres">
      <dgm:prSet presAssocID="{0A0B9287-E176-49DD-B95B-27EEA768E2E9}" presName="hierChild7" presStyleCnt="0"/>
      <dgm:spPr/>
    </dgm:pt>
    <dgm:pt modelId="{FA17EC39-1DB9-4B5B-89B5-D65677EE37D5}" type="pres">
      <dgm:prSet presAssocID="{9EFD6143-5BDD-4C13-BCD9-1DB51311D615}" presName="Name111" presStyleLbl="parChTrans1D4" presStyleIdx="1" presStyleCnt="4"/>
      <dgm:spPr/>
      <dgm:t>
        <a:bodyPr/>
        <a:lstStyle/>
        <a:p>
          <a:endParaRPr lang="en-US"/>
        </a:p>
      </dgm:t>
    </dgm:pt>
    <dgm:pt modelId="{BC6262E6-CE67-4E24-9282-E60D04A96380}" type="pres">
      <dgm:prSet presAssocID="{31B7A796-29DF-417B-9A53-A0EA10944EEE}" presName="hierRoot3" presStyleCnt="0">
        <dgm:presLayoutVars>
          <dgm:hierBranch val="init"/>
        </dgm:presLayoutVars>
      </dgm:prSet>
      <dgm:spPr/>
    </dgm:pt>
    <dgm:pt modelId="{9F6BB583-287D-4C92-A4D2-109589190D0A}" type="pres">
      <dgm:prSet presAssocID="{31B7A796-29DF-417B-9A53-A0EA10944EEE}" presName="rootComposite3" presStyleCnt="0"/>
      <dgm:spPr/>
    </dgm:pt>
    <dgm:pt modelId="{0FC509EE-AC8B-411C-8355-B2CB9CB26DD6}" type="pres">
      <dgm:prSet presAssocID="{31B7A796-29DF-417B-9A53-A0EA10944EEE}" presName="rootText3" presStyleLbl="asst1" presStyleIdx="3" presStyleCnt="6">
        <dgm:presLayoutVars>
          <dgm:chPref val="3"/>
        </dgm:presLayoutVars>
      </dgm:prSet>
      <dgm:spPr/>
      <dgm:t>
        <a:bodyPr/>
        <a:lstStyle/>
        <a:p>
          <a:endParaRPr lang="en-US"/>
        </a:p>
      </dgm:t>
    </dgm:pt>
    <dgm:pt modelId="{034B8A5B-A169-40C6-8BCB-6A9BBE0D4C11}" type="pres">
      <dgm:prSet presAssocID="{31B7A796-29DF-417B-9A53-A0EA10944EEE}" presName="rootConnector3" presStyleLbl="asst1" presStyleIdx="3" presStyleCnt="6"/>
      <dgm:spPr/>
      <dgm:t>
        <a:bodyPr/>
        <a:lstStyle/>
        <a:p>
          <a:endParaRPr lang="en-US"/>
        </a:p>
      </dgm:t>
    </dgm:pt>
    <dgm:pt modelId="{1DE78A08-E721-48CB-8DFA-6C7D4DC8B987}" type="pres">
      <dgm:prSet presAssocID="{31B7A796-29DF-417B-9A53-A0EA10944EEE}" presName="hierChild6" presStyleCnt="0"/>
      <dgm:spPr/>
    </dgm:pt>
    <dgm:pt modelId="{E8822509-289C-4BD5-8D21-2B212ACEE431}" type="pres">
      <dgm:prSet presAssocID="{31B7A796-29DF-417B-9A53-A0EA10944EEE}" presName="hierChild7" presStyleCnt="0"/>
      <dgm:spPr/>
    </dgm:pt>
    <dgm:pt modelId="{66183D51-33A6-49BC-B8FD-3ADAC1654AF2}" type="pres">
      <dgm:prSet presAssocID="{3356A8DB-0E52-40E5-B588-BC505A643D07}" presName="Name111" presStyleLbl="parChTrans1D4" presStyleIdx="2" presStyleCnt="4"/>
      <dgm:spPr/>
      <dgm:t>
        <a:bodyPr/>
        <a:lstStyle/>
        <a:p>
          <a:endParaRPr lang="en-US"/>
        </a:p>
      </dgm:t>
    </dgm:pt>
    <dgm:pt modelId="{DD929F05-33BB-4223-BEBA-42897CF3784C}" type="pres">
      <dgm:prSet presAssocID="{1E53D0BD-8D87-4A7D-9BF9-934A2675E2D2}" presName="hierRoot3" presStyleCnt="0">
        <dgm:presLayoutVars>
          <dgm:hierBranch val="init"/>
        </dgm:presLayoutVars>
      </dgm:prSet>
      <dgm:spPr/>
    </dgm:pt>
    <dgm:pt modelId="{9EB03DF2-895E-4752-8309-6A358540B149}" type="pres">
      <dgm:prSet presAssocID="{1E53D0BD-8D87-4A7D-9BF9-934A2675E2D2}" presName="rootComposite3" presStyleCnt="0"/>
      <dgm:spPr/>
    </dgm:pt>
    <dgm:pt modelId="{A746225E-1A6D-4EE9-9E87-32B6A476E3DC}" type="pres">
      <dgm:prSet presAssocID="{1E53D0BD-8D87-4A7D-9BF9-934A2675E2D2}" presName="rootText3" presStyleLbl="asst1" presStyleIdx="4" presStyleCnt="6">
        <dgm:presLayoutVars>
          <dgm:chPref val="3"/>
        </dgm:presLayoutVars>
      </dgm:prSet>
      <dgm:spPr/>
      <dgm:t>
        <a:bodyPr/>
        <a:lstStyle/>
        <a:p>
          <a:endParaRPr lang="en-US"/>
        </a:p>
      </dgm:t>
    </dgm:pt>
    <dgm:pt modelId="{AC5D6C73-4E95-4A11-92A9-C5A7EA3A050B}" type="pres">
      <dgm:prSet presAssocID="{1E53D0BD-8D87-4A7D-9BF9-934A2675E2D2}" presName="rootConnector3" presStyleLbl="asst1" presStyleIdx="4" presStyleCnt="6"/>
      <dgm:spPr/>
      <dgm:t>
        <a:bodyPr/>
        <a:lstStyle/>
        <a:p>
          <a:endParaRPr lang="en-US"/>
        </a:p>
      </dgm:t>
    </dgm:pt>
    <dgm:pt modelId="{E9B82680-6498-42D3-A6D9-233050C61C9E}" type="pres">
      <dgm:prSet presAssocID="{1E53D0BD-8D87-4A7D-9BF9-934A2675E2D2}" presName="hierChild6" presStyleCnt="0"/>
      <dgm:spPr/>
    </dgm:pt>
    <dgm:pt modelId="{3236EE86-DCE5-4B83-8729-ED6F6B0FD049}" type="pres">
      <dgm:prSet presAssocID="{1E53D0BD-8D87-4A7D-9BF9-934A2675E2D2}" presName="hierChild7" presStyleCnt="0"/>
      <dgm:spPr/>
    </dgm:pt>
    <dgm:pt modelId="{3AC1D3A6-FFA3-477C-A0E9-8FF592AB2127}" type="pres">
      <dgm:prSet presAssocID="{7493A089-3EEB-4CBD-8BD2-9156E3E10397}" presName="Name111" presStyleLbl="parChTrans1D4" presStyleIdx="3" presStyleCnt="4"/>
      <dgm:spPr/>
      <dgm:t>
        <a:bodyPr/>
        <a:lstStyle/>
        <a:p>
          <a:endParaRPr lang="en-US"/>
        </a:p>
      </dgm:t>
    </dgm:pt>
    <dgm:pt modelId="{6EA20B52-6E72-4AD5-AE17-B2E46781E7B2}" type="pres">
      <dgm:prSet presAssocID="{E2513DC4-BF24-414F-B483-E252E6E4BCCA}" presName="hierRoot3" presStyleCnt="0">
        <dgm:presLayoutVars>
          <dgm:hierBranch val="init"/>
        </dgm:presLayoutVars>
      </dgm:prSet>
      <dgm:spPr/>
    </dgm:pt>
    <dgm:pt modelId="{17D88E61-3024-4987-8D62-1B17E5098672}" type="pres">
      <dgm:prSet presAssocID="{E2513DC4-BF24-414F-B483-E252E6E4BCCA}" presName="rootComposite3" presStyleCnt="0"/>
      <dgm:spPr/>
    </dgm:pt>
    <dgm:pt modelId="{6B480B62-B118-4C57-A0C3-B2A36D62F200}" type="pres">
      <dgm:prSet presAssocID="{E2513DC4-BF24-414F-B483-E252E6E4BCCA}" presName="rootText3" presStyleLbl="asst1" presStyleIdx="5" presStyleCnt="6">
        <dgm:presLayoutVars>
          <dgm:chPref val="3"/>
        </dgm:presLayoutVars>
      </dgm:prSet>
      <dgm:spPr/>
      <dgm:t>
        <a:bodyPr/>
        <a:lstStyle/>
        <a:p>
          <a:endParaRPr lang="en-US"/>
        </a:p>
      </dgm:t>
    </dgm:pt>
    <dgm:pt modelId="{44964E5C-823E-4314-A351-EB108A95D27B}" type="pres">
      <dgm:prSet presAssocID="{E2513DC4-BF24-414F-B483-E252E6E4BCCA}" presName="rootConnector3" presStyleLbl="asst1" presStyleIdx="5" presStyleCnt="6"/>
      <dgm:spPr/>
      <dgm:t>
        <a:bodyPr/>
        <a:lstStyle/>
        <a:p>
          <a:endParaRPr lang="en-US"/>
        </a:p>
      </dgm:t>
    </dgm:pt>
    <dgm:pt modelId="{A3DA394A-570D-40D4-8FCA-A33B36ACE2AD}" type="pres">
      <dgm:prSet presAssocID="{E2513DC4-BF24-414F-B483-E252E6E4BCCA}" presName="hierChild6" presStyleCnt="0"/>
      <dgm:spPr/>
    </dgm:pt>
    <dgm:pt modelId="{CB269D6E-143D-4EC5-82B2-1CCC96E3FA79}" type="pres">
      <dgm:prSet presAssocID="{E2513DC4-BF24-414F-B483-E252E6E4BCCA}" presName="hierChild7" presStyleCnt="0"/>
      <dgm:spPr/>
    </dgm:pt>
  </dgm:ptLst>
  <dgm:cxnLst>
    <dgm:cxn modelId="{FBB86553-B0FF-40C5-99F4-C90BDB0324A9}" type="presOf" srcId="{5731C756-16CE-4FB9-813A-BD9A98368DBF}" destId="{F685FBA7-B747-43EC-B924-2EA4C15579B7}" srcOrd="0" destOrd="0" presId="urn:microsoft.com/office/officeart/2005/8/layout/orgChart1"/>
    <dgm:cxn modelId="{6ABD3DB6-8DF1-4D33-BD18-05DA900BE568}" type="presOf" srcId="{3356A8DB-0E52-40E5-B588-BC505A643D07}" destId="{66183D51-33A6-49BC-B8FD-3ADAC1654AF2}" srcOrd="0" destOrd="0" presId="urn:microsoft.com/office/officeart/2005/8/layout/orgChart1"/>
    <dgm:cxn modelId="{2C5A983F-0298-4B29-8DD3-9973BE9A3AFE}" srcId="{7AF6B0EB-4FA7-4344-BC66-44891D3D5AD0}" destId="{31B7A796-29DF-417B-9A53-A0EA10944EEE}" srcOrd="1" destOrd="0" parTransId="{9EFD6143-5BDD-4C13-BCD9-1DB51311D615}" sibTransId="{8FBBAEEA-8D2C-46A5-9A98-149849F5BACC}"/>
    <dgm:cxn modelId="{7D9B212E-82A2-4D03-B520-AA0064B0C257}" type="presOf" srcId="{81F7EC10-243C-409C-BBF2-1D0321C08A42}" destId="{DBD9FBCE-4C41-4D87-B327-E1CAAAE92CE8}" srcOrd="1" destOrd="0" presId="urn:microsoft.com/office/officeart/2005/8/layout/orgChart1"/>
    <dgm:cxn modelId="{8775F251-98F3-4937-AC17-4C2DFE35B3C8}" srcId="{81F7EC10-243C-409C-BBF2-1D0321C08A42}" destId="{3C6BE8E6-5E4F-4D6D-809B-A08C44E404B7}" srcOrd="0" destOrd="0" parTransId="{F8BC6E00-0CA6-4DA1-9C30-6AE94FE4FD1A}" sibTransId="{EEF9C1EE-2C1A-4D9C-B003-B873F6ACA1E7}"/>
    <dgm:cxn modelId="{CC253A37-B808-4B8F-9E72-855367CCEBC5}" type="presOf" srcId="{3C6BE8E6-5E4F-4D6D-809B-A08C44E404B7}" destId="{23042953-6C02-4122-A2AF-E9C47E26666A}" srcOrd="1" destOrd="0" presId="urn:microsoft.com/office/officeart/2005/8/layout/orgChart1"/>
    <dgm:cxn modelId="{29624D2F-7451-467D-A8C1-66309164E6C1}" srcId="{7AF6B0EB-4FA7-4344-BC66-44891D3D5AD0}" destId="{0A0B9287-E176-49DD-B95B-27EEA768E2E9}" srcOrd="0" destOrd="0" parTransId="{044C25BB-C216-40C2-A356-C543E5207C18}" sibTransId="{76E43890-D1FE-4A24-B868-FBDF888C2B3E}"/>
    <dgm:cxn modelId="{D4E1A63B-15FE-45D2-B153-036164554701}" type="presOf" srcId="{9EFD6143-5BDD-4C13-BCD9-1DB51311D615}" destId="{FA17EC39-1DB9-4B5B-89B5-D65677EE37D5}" srcOrd="0" destOrd="0" presId="urn:microsoft.com/office/officeart/2005/8/layout/orgChart1"/>
    <dgm:cxn modelId="{B2CA364F-34F7-4E39-9BD1-F7359BB3ED43}" type="presOf" srcId="{0A0B9287-E176-49DD-B95B-27EEA768E2E9}" destId="{53BE6CF5-2A0D-45EB-80F9-C07F3369FCBE}" srcOrd="1" destOrd="0" presId="urn:microsoft.com/office/officeart/2005/8/layout/orgChart1"/>
    <dgm:cxn modelId="{9D344C49-2AF0-49FB-8329-F0104B0D4E3A}" srcId="{5731C756-16CE-4FB9-813A-BD9A98368DBF}" destId="{81F7EC10-243C-409C-BBF2-1D0321C08A42}" srcOrd="0" destOrd="0" parTransId="{627D24FB-5EF8-462B-B09D-6894D1E8FC01}" sibTransId="{FAF27E2F-3D98-4799-A6FD-2A0A7DFEA095}"/>
    <dgm:cxn modelId="{2FDDDDCF-E261-4903-BB8B-E7B97D9E857A}" type="presOf" srcId="{7493A089-3EEB-4CBD-8BD2-9156E3E10397}" destId="{3AC1D3A6-FFA3-477C-A0E9-8FF592AB2127}" srcOrd="0" destOrd="0" presId="urn:microsoft.com/office/officeart/2005/8/layout/orgChart1"/>
    <dgm:cxn modelId="{5169CE85-6FC7-4BE9-B475-664A5526B25E}" type="presOf" srcId="{E2513DC4-BF24-414F-B483-E252E6E4BCCA}" destId="{6B480B62-B118-4C57-A0C3-B2A36D62F200}" srcOrd="0" destOrd="0" presId="urn:microsoft.com/office/officeart/2005/8/layout/orgChart1"/>
    <dgm:cxn modelId="{D0505976-1D17-4FD4-984D-84F4DE07A841}" srcId="{7AF6B0EB-4FA7-4344-BC66-44891D3D5AD0}" destId="{1E53D0BD-8D87-4A7D-9BF9-934A2675E2D2}" srcOrd="2" destOrd="0" parTransId="{3356A8DB-0E52-40E5-B588-BC505A643D07}" sibTransId="{7D70152A-A0D5-4193-A989-1E71AB100489}"/>
    <dgm:cxn modelId="{9F17BA64-950A-45A5-9E7A-7CE691AA756D}" type="presOf" srcId="{F8BC6E00-0CA6-4DA1-9C30-6AE94FE4FD1A}" destId="{165FE43F-2665-4B77-9904-2552E13F38BE}" srcOrd="0" destOrd="0" presId="urn:microsoft.com/office/officeart/2005/8/layout/orgChart1"/>
    <dgm:cxn modelId="{2D3A37F0-0F61-405B-850E-D546C055167B}" type="presOf" srcId="{7AF6B0EB-4FA7-4344-BC66-44891D3D5AD0}" destId="{541BF45F-4498-4CFF-B886-4D7112B06D8E}" srcOrd="0" destOrd="0" presId="urn:microsoft.com/office/officeart/2005/8/layout/orgChart1"/>
    <dgm:cxn modelId="{7CF8CEF9-D8AE-4A7F-A8DE-8159E291EF33}" type="presOf" srcId="{E2513DC4-BF24-414F-B483-E252E6E4BCCA}" destId="{44964E5C-823E-4314-A351-EB108A95D27B}" srcOrd="1" destOrd="0" presId="urn:microsoft.com/office/officeart/2005/8/layout/orgChart1"/>
    <dgm:cxn modelId="{0AD139B1-0CE1-49E4-923D-6A013CADC376}" type="presOf" srcId="{F773D54E-5D02-4D78-935A-0F2C735FF948}" destId="{14D158E7-FA5C-4332-B8FF-1FBAE3944CF8}" srcOrd="0" destOrd="0" presId="urn:microsoft.com/office/officeart/2005/8/layout/orgChart1"/>
    <dgm:cxn modelId="{68B116F7-D4C0-41DF-B553-CE9AB487D3F8}" srcId="{3C6BE8E6-5E4F-4D6D-809B-A08C44E404B7}" destId="{7AF6B0EB-4FA7-4344-BC66-44891D3D5AD0}" srcOrd="0" destOrd="0" parTransId="{F773D54E-5D02-4D78-935A-0F2C735FF948}" sibTransId="{A67EAB9C-AC64-4BB0-8445-2164500EA122}"/>
    <dgm:cxn modelId="{4E804D83-C878-4667-ACE1-4883ED75790A}" type="presOf" srcId="{0A0B9287-E176-49DD-B95B-27EEA768E2E9}" destId="{38133A83-B727-4240-A1C7-7D59657997B9}" srcOrd="0" destOrd="0" presId="urn:microsoft.com/office/officeart/2005/8/layout/orgChart1"/>
    <dgm:cxn modelId="{04F94E9F-E86A-4AF3-9BA8-D32AED3E3EFC}" type="presOf" srcId="{3C6BE8E6-5E4F-4D6D-809B-A08C44E404B7}" destId="{88D53108-1874-491D-9000-99A95B945924}" srcOrd="0" destOrd="0" presId="urn:microsoft.com/office/officeart/2005/8/layout/orgChart1"/>
    <dgm:cxn modelId="{2E2B4059-B980-420A-AF9D-CB80323E34D9}" type="presOf" srcId="{31B7A796-29DF-417B-9A53-A0EA10944EEE}" destId="{0FC509EE-AC8B-411C-8355-B2CB9CB26DD6}" srcOrd="0" destOrd="0" presId="urn:microsoft.com/office/officeart/2005/8/layout/orgChart1"/>
    <dgm:cxn modelId="{54D74F4F-FF59-478E-9914-26A290E4FD0A}" srcId="{7AF6B0EB-4FA7-4344-BC66-44891D3D5AD0}" destId="{E2513DC4-BF24-414F-B483-E252E6E4BCCA}" srcOrd="3" destOrd="0" parTransId="{7493A089-3EEB-4CBD-8BD2-9156E3E10397}" sibTransId="{421544EB-4160-446E-8562-9F2C3736F37F}"/>
    <dgm:cxn modelId="{C11ACF3B-F62F-47FC-8E8A-6DB80C32C0CF}" type="presOf" srcId="{81F7EC10-243C-409C-BBF2-1D0321C08A42}" destId="{7D438F68-56BB-4D1E-9A7B-038E4E977444}" srcOrd="0" destOrd="0" presId="urn:microsoft.com/office/officeart/2005/8/layout/orgChart1"/>
    <dgm:cxn modelId="{C367CD78-4059-4007-8C75-0E11B6812696}" type="presOf" srcId="{31B7A796-29DF-417B-9A53-A0EA10944EEE}" destId="{034B8A5B-A169-40C6-8BCB-6A9BBE0D4C11}" srcOrd="1" destOrd="0" presId="urn:microsoft.com/office/officeart/2005/8/layout/orgChart1"/>
    <dgm:cxn modelId="{7596A21E-BA8E-4241-A2D0-0557DF79884B}" type="presOf" srcId="{7AF6B0EB-4FA7-4344-BC66-44891D3D5AD0}" destId="{6D45E7C6-8AB3-4286-8E73-792D5B7969E3}" srcOrd="1" destOrd="0" presId="urn:microsoft.com/office/officeart/2005/8/layout/orgChart1"/>
    <dgm:cxn modelId="{6BF8FAF1-8A1B-45E0-B968-091EAB7F713F}" type="presOf" srcId="{1E53D0BD-8D87-4A7D-9BF9-934A2675E2D2}" destId="{A746225E-1A6D-4EE9-9E87-32B6A476E3DC}" srcOrd="0" destOrd="0" presId="urn:microsoft.com/office/officeart/2005/8/layout/orgChart1"/>
    <dgm:cxn modelId="{35639A3C-BCCF-438D-975E-0574B24A2DAB}" type="presOf" srcId="{044C25BB-C216-40C2-A356-C543E5207C18}" destId="{46D9C2B3-A912-4B21-A7F8-2B080AC869E8}" srcOrd="0" destOrd="0" presId="urn:microsoft.com/office/officeart/2005/8/layout/orgChart1"/>
    <dgm:cxn modelId="{0A5FF60D-785E-4FE5-B6E9-98433A647985}" type="presOf" srcId="{1E53D0BD-8D87-4A7D-9BF9-934A2675E2D2}" destId="{AC5D6C73-4E95-4A11-92A9-C5A7EA3A050B}" srcOrd="1" destOrd="0" presId="urn:microsoft.com/office/officeart/2005/8/layout/orgChart1"/>
    <dgm:cxn modelId="{B273AE89-04FC-410C-94CF-EF05F022D6FF}" type="presParOf" srcId="{F685FBA7-B747-43EC-B924-2EA4C15579B7}" destId="{837F2E11-C857-40CC-8F00-4B3ABCCCF2A6}" srcOrd="0" destOrd="0" presId="urn:microsoft.com/office/officeart/2005/8/layout/orgChart1"/>
    <dgm:cxn modelId="{778236F3-A22E-4006-9A27-5965FF0D7B68}" type="presParOf" srcId="{837F2E11-C857-40CC-8F00-4B3ABCCCF2A6}" destId="{8975F9DC-8135-4F17-9406-2B057CB19598}" srcOrd="0" destOrd="0" presId="urn:microsoft.com/office/officeart/2005/8/layout/orgChart1"/>
    <dgm:cxn modelId="{8035A8AF-BC3E-4036-831B-6B585F10B36A}" type="presParOf" srcId="{8975F9DC-8135-4F17-9406-2B057CB19598}" destId="{7D438F68-56BB-4D1E-9A7B-038E4E977444}" srcOrd="0" destOrd="0" presId="urn:microsoft.com/office/officeart/2005/8/layout/orgChart1"/>
    <dgm:cxn modelId="{2F3E31D6-7E72-40C8-8D09-6340408E3628}" type="presParOf" srcId="{8975F9DC-8135-4F17-9406-2B057CB19598}" destId="{DBD9FBCE-4C41-4D87-B327-E1CAAAE92CE8}" srcOrd="1" destOrd="0" presId="urn:microsoft.com/office/officeart/2005/8/layout/orgChart1"/>
    <dgm:cxn modelId="{4E7C774A-83A7-4CA4-A9FA-D421F290C884}" type="presParOf" srcId="{837F2E11-C857-40CC-8F00-4B3ABCCCF2A6}" destId="{5884B8F6-64C1-4328-802D-81255F1E8A0E}" srcOrd="1" destOrd="0" presId="urn:microsoft.com/office/officeart/2005/8/layout/orgChart1"/>
    <dgm:cxn modelId="{DD3E09F8-11F5-4F2D-8713-5887789FF3ED}" type="presParOf" srcId="{837F2E11-C857-40CC-8F00-4B3ABCCCF2A6}" destId="{5ECF09BE-5565-4D48-BD17-E45EFA6DEEFC}" srcOrd="2" destOrd="0" presId="urn:microsoft.com/office/officeart/2005/8/layout/orgChart1"/>
    <dgm:cxn modelId="{9BA30E27-5230-4EBC-A2B4-B85F11B7932E}" type="presParOf" srcId="{5ECF09BE-5565-4D48-BD17-E45EFA6DEEFC}" destId="{165FE43F-2665-4B77-9904-2552E13F38BE}" srcOrd="0" destOrd="0" presId="urn:microsoft.com/office/officeart/2005/8/layout/orgChart1"/>
    <dgm:cxn modelId="{C49050F2-C25E-4708-BBB9-96CB51E07D3F}" type="presParOf" srcId="{5ECF09BE-5565-4D48-BD17-E45EFA6DEEFC}" destId="{AA271D99-D896-4242-9939-156C666B65D0}" srcOrd="1" destOrd="0" presId="urn:microsoft.com/office/officeart/2005/8/layout/orgChart1"/>
    <dgm:cxn modelId="{E2D393D2-2B9B-4AB2-8888-C05E30066A9A}" type="presParOf" srcId="{AA271D99-D896-4242-9939-156C666B65D0}" destId="{2A39066D-E6AA-4628-8AC0-885E585CF89C}" srcOrd="0" destOrd="0" presId="urn:microsoft.com/office/officeart/2005/8/layout/orgChart1"/>
    <dgm:cxn modelId="{F059A2A2-2110-4343-9AE0-EE1DDE084E75}" type="presParOf" srcId="{2A39066D-E6AA-4628-8AC0-885E585CF89C}" destId="{88D53108-1874-491D-9000-99A95B945924}" srcOrd="0" destOrd="0" presId="urn:microsoft.com/office/officeart/2005/8/layout/orgChart1"/>
    <dgm:cxn modelId="{DA3B2EA0-39A5-45B3-9E7A-2681F68FDEE7}" type="presParOf" srcId="{2A39066D-E6AA-4628-8AC0-885E585CF89C}" destId="{23042953-6C02-4122-A2AF-E9C47E26666A}" srcOrd="1" destOrd="0" presId="urn:microsoft.com/office/officeart/2005/8/layout/orgChart1"/>
    <dgm:cxn modelId="{18230D9D-F2B7-4771-B83E-D666C4160C42}" type="presParOf" srcId="{AA271D99-D896-4242-9939-156C666B65D0}" destId="{783E8E4F-9A91-458B-A0E0-CA4692549357}" srcOrd="1" destOrd="0" presId="urn:microsoft.com/office/officeart/2005/8/layout/orgChart1"/>
    <dgm:cxn modelId="{F6BF1379-12E3-4C24-AA47-E906E7A36BE0}" type="presParOf" srcId="{AA271D99-D896-4242-9939-156C666B65D0}" destId="{FC734E33-049F-4201-AAF5-815D1158A942}" srcOrd="2" destOrd="0" presId="urn:microsoft.com/office/officeart/2005/8/layout/orgChart1"/>
    <dgm:cxn modelId="{D3A0BD58-DF51-473B-B374-19034418A129}" type="presParOf" srcId="{FC734E33-049F-4201-AAF5-815D1158A942}" destId="{14D158E7-FA5C-4332-B8FF-1FBAE3944CF8}" srcOrd="0" destOrd="0" presId="urn:microsoft.com/office/officeart/2005/8/layout/orgChart1"/>
    <dgm:cxn modelId="{84C600AE-986F-446A-B94C-EAF7D69909AF}" type="presParOf" srcId="{FC734E33-049F-4201-AAF5-815D1158A942}" destId="{49F0A84C-F642-43E7-852E-CD5072CABE60}" srcOrd="1" destOrd="0" presId="urn:microsoft.com/office/officeart/2005/8/layout/orgChart1"/>
    <dgm:cxn modelId="{6DB3A06F-CA39-4C45-8CF6-ABDCBADCA005}" type="presParOf" srcId="{49F0A84C-F642-43E7-852E-CD5072CABE60}" destId="{5280ED1C-993E-4E5D-8CBF-72A43B970481}" srcOrd="0" destOrd="0" presId="urn:microsoft.com/office/officeart/2005/8/layout/orgChart1"/>
    <dgm:cxn modelId="{752DD28B-3124-4F87-9DA0-8554DAC7B46D}" type="presParOf" srcId="{5280ED1C-993E-4E5D-8CBF-72A43B970481}" destId="{541BF45F-4498-4CFF-B886-4D7112B06D8E}" srcOrd="0" destOrd="0" presId="urn:microsoft.com/office/officeart/2005/8/layout/orgChart1"/>
    <dgm:cxn modelId="{AD3BD8B4-EF54-42F1-96E4-2A90F33B26F5}" type="presParOf" srcId="{5280ED1C-993E-4E5D-8CBF-72A43B970481}" destId="{6D45E7C6-8AB3-4286-8E73-792D5B7969E3}" srcOrd="1" destOrd="0" presId="urn:microsoft.com/office/officeart/2005/8/layout/orgChart1"/>
    <dgm:cxn modelId="{EE495F07-96B9-4DA0-B0DE-D4C2AC5E617A}" type="presParOf" srcId="{49F0A84C-F642-43E7-852E-CD5072CABE60}" destId="{3F75CD74-3FD3-40DC-B939-4FD03A87FA3D}" srcOrd="1" destOrd="0" presId="urn:microsoft.com/office/officeart/2005/8/layout/orgChart1"/>
    <dgm:cxn modelId="{BC4ACFDB-DCAD-43E6-BD5B-40504EE9E857}" type="presParOf" srcId="{49F0A84C-F642-43E7-852E-CD5072CABE60}" destId="{BD042795-C1CA-4FC8-A081-3FD2106ABB09}" srcOrd="2" destOrd="0" presId="urn:microsoft.com/office/officeart/2005/8/layout/orgChart1"/>
    <dgm:cxn modelId="{0DE78321-7283-490D-AC33-F406831557E8}" type="presParOf" srcId="{BD042795-C1CA-4FC8-A081-3FD2106ABB09}" destId="{46D9C2B3-A912-4B21-A7F8-2B080AC869E8}" srcOrd="0" destOrd="0" presId="urn:microsoft.com/office/officeart/2005/8/layout/orgChart1"/>
    <dgm:cxn modelId="{82622DD3-49AF-461F-BAFD-C37F235ABFA6}" type="presParOf" srcId="{BD042795-C1CA-4FC8-A081-3FD2106ABB09}" destId="{9A54D4DD-E997-47D2-A1A7-1A2830A3847F}" srcOrd="1" destOrd="0" presId="urn:microsoft.com/office/officeart/2005/8/layout/orgChart1"/>
    <dgm:cxn modelId="{CCD24A93-8C20-4D98-B435-C140A9267D43}" type="presParOf" srcId="{9A54D4DD-E997-47D2-A1A7-1A2830A3847F}" destId="{D0B60E3F-06EA-4FE1-A884-CA195F908122}" srcOrd="0" destOrd="0" presId="urn:microsoft.com/office/officeart/2005/8/layout/orgChart1"/>
    <dgm:cxn modelId="{44FFEE3C-2EE7-47CE-B60C-2FDE1A48A813}" type="presParOf" srcId="{D0B60E3F-06EA-4FE1-A884-CA195F908122}" destId="{38133A83-B727-4240-A1C7-7D59657997B9}" srcOrd="0" destOrd="0" presId="urn:microsoft.com/office/officeart/2005/8/layout/orgChart1"/>
    <dgm:cxn modelId="{AEEF0086-37DA-4084-AF40-C00C5FF7B7E1}" type="presParOf" srcId="{D0B60E3F-06EA-4FE1-A884-CA195F908122}" destId="{53BE6CF5-2A0D-45EB-80F9-C07F3369FCBE}" srcOrd="1" destOrd="0" presId="urn:microsoft.com/office/officeart/2005/8/layout/orgChart1"/>
    <dgm:cxn modelId="{E714E1E2-29E4-4C8D-BEF6-8F5B14051963}" type="presParOf" srcId="{9A54D4DD-E997-47D2-A1A7-1A2830A3847F}" destId="{F1FAC164-8261-42BB-A90D-4A8E2709E458}" srcOrd="1" destOrd="0" presId="urn:microsoft.com/office/officeart/2005/8/layout/orgChart1"/>
    <dgm:cxn modelId="{B08445E7-9364-4DA3-B0ED-DD6C47913F7E}" type="presParOf" srcId="{9A54D4DD-E997-47D2-A1A7-1A2830A3847F}" destId="{7CE2E3A1-5336-40C1-8F81-64F23C001A2D}" srcOrd="2" destOrd="0" presId="urn:microsoft.com/office/officeart/2005/8/layout/orgChart1"/>
    <dgm:cxn modelId="{DC80898C-B033-474E-AE51-1E31D7EBD33B}" type="presParOf" srcId="{BD042795-C1CA-4FC8-A081-3FD2106ABB09}" destId="{FA17EC39-1DB9-4B5B-89B5-D65677EE37D5}" srcOrd="2" destOrd="0" presId="urn:microsoft.com/office/officeart/2005/8/layout/orgChart1"/>
    <dgm:cxn modelId="{44E9E5C7-7B39-4228-B92C-4DB8D81BFC36}" type="presParOf" srcId="{BD042795-C1CA-4FC8-A081-3FD2106ABB09}" destId="{BC6262E6-CE67-4E24-9282-E60D04A96380}" srcOrd="3" destOrd="0" presId="urn:microsoft.com/office/officeart/2005/8/layout/orgChart1"/>
    <dgm:cxn modelId="{905F2027-9B74-4C48-A973-417003185992}" type="presParOf" srcId="{BC6262E6-CE67-4E24-9282-E60D04A96380}" destId="{9F6BB583-287D-4C92-A4D2-109589190D0A}" srcOrd="0" destOrd="0" presId="urn:microsoft.com/office/officeart/2005/8/layout/orgChart1"/>
    <dgm:cxn modelId="{CBBEB0AF-E4B2-46BF-AE80-8D0592345EFF}" type="presParOf" srcId="{9F6BB583-287D-4C92-A4D2-109589190D0A}" destId="{0FC509EE-AC8B-411C-8355-B2CB9CB26DD6}" srcOrd="0" destOrd="0" presId="urn:microsoft.com/office/officeart/2005/8/layout/orgChart1"/>
    <dgm:cxn modelId="{D2D48C5A-5CFD-4781-B027-CD05EBD86B26}" type="presParOf" srcId="{9F6BB583-287D-4C92-A4D2-109589190D0A}" destId="{034B8A5B-A169-40C6-8BCB-6A9BBE0D4C11}" srcOrd="1" destOrd="0" presId="urn:microsoft.com/office/officeart/2005/8/layout/orgChart1"/>
    <dgm:cxn modelId="{3F002161-C904-48D6-AA64-E6825E3FE72F}" type="presParOf" srcId="{BC6262E6-CE67-4E24-9282-E60D04A96380}" destId="{1DE78A08-E721-48CB-8DFA-6C7D4DC8B987}" srcOrd="1" destOrd="0" presId="urn:microsoft.com/office/officeart/2005/8/layout/orgChart1"/>
    <dgm:cxn modelId="{4B52CD97-8EC7-40F0-9AB8-A4017CE90A60}" type="presParOf" srcId="{BC6262E6-CE67-4E24-9282-E60D04A96380}" destId="{E8822509-289C-4BD5-8D21-2B212ACEE431}" srcOrd="2" destOrd="0" presId="urn:microsoft.com/office/officeart/2005/8/layout/orgChart1"/>
    <dgm:cxn modelId="{1D78C45C-D9C4-4B96-B950-B6797B79EF53}" type="presParOf" srcId="{BD042795-C1CA-4FC8-A081-3FD2106ABB09}" destId="{66183D51-33A6-49BC-B8FD-3ADAC1654AF2}" srcOrd="4" destOrd="0" presId="urn:microsoft.com/office/officeart/2005/8/layout/orgChart1"/>
    <dgm:cxn modelId="{0C51F11E-3191-4064-BE5A-7A1774538D8E}" type="presParOf" srcId="{BD042795-C1CA-4FC8-A081-3FD2106ABB09}" destId="{DD929F05-33BB-4223-BEBA-42897CF3784C}" srcOrd="5" destOrd="0" presId="urn:microsoft.com/office/officeart/2005/8/layout/orgChart1"/>
    <dgm:cxn modelId="{E10B116D-2CE7-422B-B32F-3E086EB7E04B}" type="presParOf" srcId="{DD929F05-33BB-4223-BEBA-42897CF3784C}" destId="{9EB03DF2-895E-4752-8309-6A358540B149}" srcOrd="0" destOrd="0" presId="urn:microsoft.com/office/officeart/2005/8/layout/orgChart1"/>
    <dgm:cxn modelId="{F3BB0CBA-6B77-4B15-B3F4-A43278B326CC}" type="presParOf" srcId="{9EB03DF2-895E-4752-8309-6A358540B149}" destId="{A746225E-1A6D-4EE9-9E87-32B6A476E3DC}" srcOrd="0" destOrd="0" presId="urn:microsoft.com/office/officeart/2005/8/layout/orgChart1"/>
    <dgm:cxn modelId="{82BF1FEC-F36B-4CA7-84DB-5957CA572433}" type="presParOf" srcId="{9EB03DF2-895E-4752-8309-6A358540B149}" destId="{AC5D6C73-4E95-4A11-92A9-C5A7EA3A050B}" srcOrd="1" destOrd="0" presId="urn:microsoft.com/office/officeart/2005/8/layout/orgChart1"/>
    <dgm:cxn modelId="{76C53735-D0CA-4390-8599-AC541F1CEEB3}" type="presParOf" srcId="{DD929F05-33BB-4223-BEBA-42897CF3784C}" destId="{E9B82680-6498-42D3-A6D9-233050C61C9E}" srcOrd="1" destOrd="0" presId="urn:microsoft.com/office/officeart/2005/8/layout/orgChart1"/>
    <dgm:cxn modelId="{0A35B3F9-17A7-4EF1-AC8E-E1FC8834DB36}" type="presParOf" srcId="{DD929F05-33BB-4223-BEBA-42897CF3784C}" destId="{3236EE86-DCE5-4B83-8729-ED6F6B0FD049}" srcOrd="2" destOrd="0" presId="urn:microsoft.com/office/officeart/2005/8/layout/orgChart1"/>
    <dgm:cxn modelId="{7A8322FE-8E8D-49F6-A84F-59E077BD2F6A}" type="presParOf" srcId="{BD042795-C1CA-4FC8-A081-3FD2106ABB09}" destId="{3AC1D3A6-FFA3-477C-A0E9-8FF592AB2127}" srcOrd="6" destOrd="0" presId="urn:microsoft.com/office/officeart/2005/8/layout/orgChart1"/>
    <dgm:cxn modelId="{0A7D27AD-CA87-4135-8957-964FA751FA44}" type="presParOf" srcId="{BD042795-C1CA-4FC8-A081-3FD2106ABB09}" destId="{6EA20B52-6E72-4AD5-AE17-B2E46781E7B2}" srcOrd="7" destOrd="0" presId="urn:microsoft.com/office/officeart/2005/8/layout/orgChart1"/>
    <dgm:cxn modelId="{C7CA2AE7-7026-4DC2-B7BE-E82BBF1BEBA4}" type="presParOf" srcId="{6EA20B52-6E72-4AD5-AE17-B2E46781E7B2}" destId="{17D88E61-3024-4987-8D62-1B17E5098672}" srcOrd="0" destOrd="0" presId="urn:microsoft.com/office/officeart/2005/8/layout/orgChart1"/>
    <dgm:cxn modelId="{A6B37110-185C-4A95-A6C6-CC55F52F8B5D}" type="presParOf" srcId="{17D88E61-3024-4987-8D62-1B17E5098672}" destId="{6B480B62-B118-4C57-A0C3-B2A36D62F200}" srcOrd="0" destOrd="0" presId="urn:microsoft.com/office/officeart/2005/8/layout/orgChart1"/>
    <dgm:cxn modelId="{D014B542-AE05-4ADB-BFF5-182FDC61DEBF}" type="presParOf" srcId="{17D88E61-3024-4987-8D62-1B17E5098672}" destId="{44964E5C-823E-4314-A351-EB108A95D27B}" srcOrd="1" destOrd="0" presId="urn:microsoft.com/office/officeart/2005/8/layout/orgChart1"/>
    <dgm:cxn modelId="{0BE63D28-22A9-45B9-9C7F-62D55F85E7F3}" type="presParOf" srcId="{6EA20B52-6E72-4AD5-AE17-B2E46781E7B2}" destId="{A3DA394A-570D-40D4-8FCA-A33B36ACE2AD}" srcOrd="1" destOrd="0" presId="urn:microsoft.com/office/officeart/2005/8/layout/orgChart1"/>
    <dgm:cxn modelId="{BD7A4702-5CC3-45B5-9061-CA23F6E43D2A}" type="presParOf" srcId="{6EA20B52-6E72-4AD5-AE17-B2E46781E7B2}" destId="{CB269D6E-143D-4EC5-82B2-1CCC96E3FA7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1A1DC3-EEBF-4D31-9783-84147B200E3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591AE83-4A5D-4D72-8A5E-740D8EE28E9B}">
      <dgm:prSet custT="1"/>
      <dgm:spPr>
        <a:solidFill>
          <a:schemeClr val="accent5">
            <a:lumMod val="50000"/>
          </a:schemeClr>
        </a:solidFill>
      </dgm:spPr>
      <dgm:t>
        <a:bodyPr/>
        <a:lstStyle/>
        <a:p>
          <a:pPr rtl="0"/>
          <a:r>
            <a:rPr lang="en-US" sz="1400" b="1" dirty="0" smtClean="0"/>
            <a:t>Learning Goal </a:t>
          </a:r>
          <a:endParaRPr lang="en-US" sz="1400" dirty="0"/>
        </a:p>
      </dgm:t>
    </dgm:pt>
    <dgm:pt modelId="{21E30213-8307-42F8-99C0-4832B59E66A0}" type="parTrans" cxnId="{F671D1EF-65CF-40E2-BEE8-222C2273FD2B}">
      <dgm:prSet/>
      <dgm:spPr/>
      <dgm:t>
        <a:bodyPr/>
        <a:lstStyle/>
        <a:p>
          <a:endParaRPr lang="en-US"/>
        </a:p>
      </dgm:t>
    </dgm:pt>
    <dgm:pt modelId="{F2223615-A794-46A7-B51A-A594CA03CE89}" type="sibTrans" cxnId="{F671D1EF-65CF-40E2-BEE8-222C2273FD2B}">
      <dgm:prSet/>
      <dgm:spPr/>
      <dgm:t>
        <a:bodyPr/>
        <a:lstStyle/>
        <a:p>
          <a:endParaRPr lang="en-US"/>
        </a:p>
      </dgm:t>
    </dgm:pt>
    <dgm:pt modelId="{BF3955BA-8BD9-43C5-9B62-461FA1F51119}">
      <dgm:prSet/>
      <dgm:spPr/>
      <dgm:t>
        <a:bodyPr/>
        <a:lstStyle/>
        <a:p>
          <a:pPr rtl="0"/>
          <a:r>
            <a:rPr lang="en-US" dirty="0" smtClean="0"/>
            <a:t>A description of what students will be able to do at the end of the course or grade </a:t>
          </a:r>
          <a:endParaRPr lang="en-US" dirty="0"/>
        </a:p>
      </dgm:t>
    </dgm:pt>
    <dgm:pt modelId="{9CF5CC1C-6D25-428E-B756-9862ACEEE55F}" type="parTrans" cxnId="{06A10A65-E088-4B2C-BA37-54BC16F04372}">
      <dgm:prSet/>
      <dgm:spPr/>
      <dgm:t>
        <a:bodyPr/>
        <a:lstStyle/>
        <a:p>
          <a:endParaRPr lang="en-US"/>
        </a:p>
      </dgm:t>
    </dgm:pt>
    <dgm:pt modelId="{D0BA3C7D-5D99-4E21-85C0-341335CE2936}" type="sibTrans" cxnId="{06A10A65-E088-4B2C-BA37-54BC16F04372}">
      <dgm:prSet/>
      <dgm:spPr/>
      <dgm:t>
        <a:bodyPr/>
        <a:lstStyle/>
        <a:p>
          <a:endParaRPr lang="en-US"/>
        </a:p>
      </dgm:t>
    </dgm:pt>
    <dgm:pt modelId="{8C896636-F5E8-45CE-A1B6-3D5A412448F5}">
      <dgm:prSet/>
      <dgm:spPr/>
      <dgm:t>
        <a:bodyPr/>
        <a:lstStyle/>
        <a:p>
          <a:pPr rtl="0"/>
          <a:r>
            <a:rPr lang="en-US" dirty="0" smtClean="0"/>
            <a:t>It is based on the intended standards and curriculum that are being taught and learned, </a:t>
          </a:r>
          <a:endParaRPr lang="en-US" dirty="0"/>
        </a:p>
      </dgm:t>
    </dgm:pt>
    <dgm:pt modelId="{575AF3CD-7FBA-4D80-897A-E9C7DC93AAB9}" type="parTrans" cxnId="{FC16F276-D9E6-43C6-9BB8-48DBD9F364D5}">
      <dgm:prSet/>
      <dgm:spPr/>
      <dgm:t>
        <a:bodyPr/>
        <a:lstStyle/>
        <a:p>
          <a:endParaRPr lang="en-US"/>
        </a:p>
      </dgm:t>
    </dgm:pt>
    <dgm:pt modelId="{AB4A9F46-B507-442A-A055-E45DA3B9BEAD}" type="sibTrans" cxnId="{FC16F276-D9E6-43C6-9BB8-48DBD9F364D5}">
      <dgm:prSet/>
      <dgm:spPr/>
      <dgm:t>
        <a:bodyPr/>
        <a:lstStyle/>
        <a:p>
          <a:endParaRPr lang="en-US"/>
        </a:p>
      </dgm:t>
    </dgm:pt>
    <dgm:pt modelId="{E63B4685-6A65-4A13-81F6-E84034F9682C}">
      <dgm:prSet/>
      <dgm:spPr/>
      <dgm:t>
        <a:bodyPr/>
        <a:lstStyle/>
        <a:p>
          <a:pPr rtl="0"/>
          <a:r>
            <a:rPr lang="en-US" dirty="0" smtClean="0"/>
            <a:t>As close to the individual student as possible, allowing for a variation based on the current achievement levels of individual groups of students. </a:t>
          </a:r>
          <a:endParaRPr lang="en-US" dirty="0"/>
        </a:p>
      </dgm:t>
    </dgm:pt>
    <dgm:pt modelId="{4E27D7F5-2B5C-4F52-BEC4-26A66415BBA2}" type="parTrans" cxnId="{1918DABD-C762-491D-9C41-2B8B747F9A86}">
      <dgm:prSet/>
      <dgm:spPr/>
      <dgm:t>
        <a:bodyPr/>
        <a:lstStyle/>
        <a:p>
          <a:endParaRPr lang="en-US"/>
        </a:p>
      </dgm:t>
    </dgm:pt>
    <dgm:pt modelId="{BDD007D5-224F-447D-A288-2652FEBD3DA2}" type="sibTrans" cxnId="{1918DABD-C762-491D-9C41-2B8B747F9A86}">
      <dgm:prSet/>
      <dgm:spPr/>
      <dgm:t>
        <a:bodyPr/>
        <a:lstStyle/>
        <a:p>
          <a:endParaRPr lang="en-US"/>
        </a:p>
      </dgm:t>
    </dgm:pt>
    <dgm:pt modelId="{EE265E34-988A-401E-A174-4D608AFBC235}">
      <dgm:prSet custT="1"/>
      <dgm:spPr>
        <a:solidFill>
          <a:schemeClr val="accent5">
            <a:lumMod val="50000"/>
          </a:schemeClr>
        </a:solidFill>
      </dgm:spPr>
      <dgm:t>
        <a:bodyPr/>
        <a:lstStyle/>
        <a:p>
          <a:pPr rtl="0"/>
          <a:r>
            <a:rPr lang="en-US" sz="1400" b="1" dirty="0" smtClean="0"/>
            <a:t>Assessment </a:t>
          </a:r>
          <a:endParaRPr lang="en-US" sz="1400" b="1" dirty="0"/>
        </a:p>
      </dgm:t>
    </dgm:pt>
    <dgm:pt modelId="{9CA1BE56-AAED-4442-85AC-59014D1A0B29}" type="parTrans" cxnId="{4FB916C2-788E-49D4-A98E-1A4D14981FE7}">
      <dgm:prSet/>
      <dgm:spPr/>
      <dgm:t>
        <a:bodyPr/>
        <a:lstStyle/>
        <a:p>
          <a:endParaRPr lang="en-US"/>
        </a:p>
      </dgm:t>
    </dgm:pt>
    <dgm:pt modelId="{16869A7E-C3FC-4F6C-8E94-348429898E52}" type="sibTrans" cxnId="{4FB916C2-788E-49D4-A98E-1A4D14981FE7}">
      <dgm:prSet/>
      <dgm:spPr/>
      <dgm:t>
        <a:bodyPr/>
        <a:lstStyle/>
        <a:p>
          <a:endParaRPr lang="en-US"/>
        </a:p>
      </dgm:t>
    </dgm:pt>
    <dgm:pt modelId="{6334D506-4C92-47BE-BD5C-B402332986FD}">
      <dgm:prSet custT="1"/>
      <dgm:spPr>
        <a:solidFill>
          <a:schemeClr val="accent5">
            <a:lumMod val="50000"/>
          </a:schemeClr>
        </a:solidFill>
      </dgm:spPr>
      <dgm:t>
        <a:bodyPr/>
        <a:lstStyle/>
        <a:p>
          <a:pPr rtl="0"/>
          <a:r>
            <a:rPr lang="en-US" sz="1400" b="1" dirty="0" smtClean="0"/>
            <a:t>Target</a:t>
          </a:r>
          <a:endParaRPr lang="en-US" sz="1400" b="1" dirty="0"/>
        </a:p>
      </dgm:t>
    </dgm:pt>
    <dgm:pt modelId="{0302D254-DCB8-40B5-8D14-F61D2667E281}" type="parTrans" cxnId="{09CC22D4-E651-4E07-8FFD-E84242384850}">
      <dgm:prSet/>
      <dgm:spPr/>
      <dgm:t>
        <a:bodyPr/>
        <a:lstStyle/>
        <a:p>
          <a:endParaRPr lang="en-US"/>
        </a:p>
      </dgm:t>
    </dgm:pt>
    <dgm:pt modelId="{3E303A73-C55D-49C8-86C6-0BF64BF9FCBA}" type="sibTrans" cxnId="{09CC22D4-E651-4E07-8FFD-E84242384850}">
      <dgm:prSet/>
      <dgm:spPr/>
      <dgm:t>
        <a:bodyPr/>
        <a:lstStyle/>
        <a:p>
          <a:endParaRPr lang="en-US"/>
        </a:p>
      </dgm:t>
    </dgm:pt>
    <dgm:pt modelId="{38946131-7F8E-4AFE-8DA7-8D28813B4432}">
      <dgm:prSet/>
      <dgm:spPr/>
      <dgm:t>
        <a:bodyPr/>
        <a:lstStyle/>
        <a:p>
          <a:pPr rtl="0"/>
          <a:r>
            <a:rPr lang="en-US" dirty="0" smtClean="0"/>
            <a:t>Identify the expected outcome by the end of the instructional period. </a:t>
          </a:r>
          <a:endParaRPr lang="en-US" dirty="0"/>
        </a:p>
      </dgm:t>
    </dgm:pt>
    <dgm:pt modelId="{34C290F0-2537-431E-82D7-6DE9620BA0E8}" type="parTrans" cxnId="{B3B87390-64CA-453B-92B1-F9FE6A608F0F}">
      <dgm:prSet/>
      <dgm:spPr/>
      <dgm:t>
        <a:bodyPr/>
        <a:lstStyle/>
        <a:p>
          <a:endParaRPr lang="en-US"/>
        </a:p>
      </dgm:t>
    </dgm:pt>
    <dgm:pt modelId="{ABAD4A58-6891-4C74-BE75-C8E1884B2373}" type="sibTrans" cxnId="{B3B87390-64CA-453B-92B1-F9FE6A608F0F}">
      <dgm:prSet/>
      <dgm:spPr/>
      <dgm:t>
        <a:bodyPr/>
        <a:lstStyle/>
        <a:p>
          <a:endParaRPr lang="en-US"/>
        </a:p>
      </dgm:t>
    </dgm:pt>
    <dgm:pt modelId="{4CE55BBD-C6F7-4B2F-924E-12B37D193A47}">
      <dgm:prSet/>
      <dgm:spPr/>
      <dgm:t>
        <a:bodyPr/>
        <a:lstStyle/>
        <a:p>
          <a:pPr rtl="0"/>
          <a:r>
            <a:rPr lang="en-US" dirty="0" smtClean="0"/>
            <a:t>May differ for subgroups of students. </a:t>
          </a:r>
          <a:endParaRPr lang="en-US" dirty="0"/>
        </a:p>
      </dgm:t>
    </dgm:pt>
    <dgm:pt modelId="{4DE6788C-85B4-495B-81ED-045E3DB3C421}" type="parTrans" cxnId="{AF98978A-112D-4FEA-A49B-B0BBC7A50AB6}">
      <dgm:prSet/>
      <dgm:spPr/>
      <dgm:t>
        <a:bodyPr/>
        <a:lstStyle/>
        <a:p>
          <a:endParaRPr lang="en-US"/>
        </a:p>
      </dgm:t>
    </dgm:pt>
    <dgm:pt modelId="{F82F1F95-136B-4B19-9CF0-3C731D010AC5}" type="sibTrans" cxnId="{AF98978A-112D-4FEA-A49B-B0BBC7A50AB6}">
      <dgm:prSet/>
      <dgm:spPr/>
      <dgm:t>
        <a:bodyPr/>
        <a:lstStyle/>
        <a:p>
          <a:endParaRPr lang="en-US"/>
        </a:p>
      </dgm:t>
    </dgm:pt>
    <dgm:pt modelId="{EF566556-C87A-4C42-A97A-190B7FBB4DF1}">
      <dgm:prSet/>
      <dgm:spPr/>
      <dgm:t>
        <a:bodyPr/>
        <a:lstStyle/>
        <a:p>
          <a:pPr rtl="0"/>
          <a:r>
            <a:rPr lang="en-US" dirty="0" smtClean="0"/>
            <a:t>There are two key components of the targets associated with SLO: </a:t>
          </a:r>
          <a:endParaRPr lang="en-US" dirty="0"/>
        </a:p>
      </dgm:t>
    </dgm:pt>
    <dgm:pt modelId="{79258D63-AF31-4F98-9B26-A0DA4C9DE3CA}" type="parTrans" cxnId="{AEA9931E-B58A-4919-AE40-481766E0F89F}">
      <dgm:prSet/>
      <dgm:spPr/>
      <dgm:t>
        <a:bodyPr/>
        <a:lstStyle/>
        <a:p>
          <a:endParaRPr lang="en-US"/>
        </a:p>
      </dgm:t>
    </dgm:pt>
    <dgm:pt modelId="{5C2D7C24-C396-4C68-9735-CE3C1402E309}" type="sibTrans" cxnId="{AEA9931E-B58A-4919-AE40-481766E0F89F}">
      <dgm:prSet/>
      <dgm:spPr/>
      <dgm:t>
        <a:bodyPr/>
        <a:lstStyle/>
        <a:p>
          <a:endParaRPr lang="en-US"/>
        </a:p>
      </dgm:t>
    </dgm:pt>
    <dgm:pt modelId="{2F35A5D5-43C8-46A7-B76F-E67281E6D014}">
      <dgm:prSet/>
      <dgm:spPr/>
      <dgm:t>
        <a:bodyPr/>
        <a:lstStyle/>
        <a:p>
          <a:pPr rtl="0"/>
          <a:r>
            <a:rPr lang="en-US" dirty="0" smtClean="0"/>
            <a:t>Starting level: if we expect all students to all achieve the same end goal, then we can skip this step, but more likely there will be some differentiation of goals. </a:t>
          </a:r>
          <a:endParaRPr lang="en-US" dirty="0"/>
        </a:p>
      </dgm:t>
    </dgm:pt>
    <dgm:pt modelId="{3E77A890-9B7D-472F-BD34-752DA22A8233}" type="parTrans" cxnId="{06F2C540-0BFB-4A18-9A51-7B17E46D0525}">
      <dgm:prSet/>
      <dgm:spPr/>
      <dgm:t>
        <a:bodyPr/>
        <a:lstStyle/>
        <a:p>
          <a:endParaRPr lang="en-US"/>
        </a:p>
      </dgm:t>
    </dgm:pt>
    <dgm:pt modelId="{864CB1B3-2486-4771-9A5C-82EC16DC04F4}" type="sibTrans" cxnId="{06F2C540-0BFB-4A18-9A51-7B17E46D0525}">
      <dgm:prSet/>
      <dgm:spPr/>
      <dgm:t>
        <a:bodyPr/>
        <a:lstStyle/>
        <a:p>
          <a:endParaRPr lang="en-US"/>
        </a:p>
      </dgm:t>
    </dgm:pt>
    <dgm:pt modelId="{2C2F9E9F-C292-479B-B1CA-23B1AEBC9787}">
      <dgm:prSet/>
      <dgm:spPr/>
      <dgm:t>
        <a:bodyPr/>
        <a:lstStyle/>
        <a:p>
          <a:pPr rtl="0"/>
          <a:r>
            <a:rPr lang="en-US" dirty="0" smtClean="0"/>
            <a:t>End goal: what performance demonstrates that students met the learning goal using your assessments? </a:t>
          </a:r>
          <a:endParaRPr lang="en-US" dirty="0"/>
        </a:p>
      </dgm:t>
    </dgm:pt>
    <dgm:pt modelId="{BBD60588-DF89-4CBC-AB67-72623351B10A}" type="parTrans" cxnId="{7A063392-2488-417E-B898-B967802D6C14}">
      <dgm:prSet/>
      <dgm:spPr/>
      <dgm:t>
        <a:bodyPr/>
        <a:lstStyle/>
        <a:p>
          <a:endParaRPr lang="en-US"/>
        </a:p>
      </dgm:t>
    </dgm:pt>
    <dgm:pt modelId="{CDE5B1DA-8A2F-49B9-96DD-1939E20C7CB7}" type="sibTrans" cxnId="{7A063392-2488-417E-B898-B967802D6C14}">
      <dgm:prSet/>
      <dgm:spPr/>
      <dgm:t>
        <a:bodyPr/>
        <a:lstStyle/>
        <a:p>
          <a:endParaRPr lang="en-US"/>
        </a:p>
      </dgm:t>
    </dgm:pt>
    <dgm:pt modelId="{5A8FC8B1-F519-422C-B081-5B78657D694F}">
      <dgm:prSet/>
      <dgm:spPr/>
      <dgm:t>
        <a:bodyPr/>
        <a:lstStyle/>
        <a:p>
          <a:r>
            <a:rPr lang="en-US" dirty="0" smtClean="0"/>
            <a:t>Standards-based </a:t>
          </a:r>
          <a:endParaRPr lang="en-US" dirty="0"/>
        </a:p>
      </dgm:t>
    </dgm:pt>
    <dgm:pt modelId="{4769E10D-5085-4E5C-BA12-AD4B7D6D926F}" type="parTrans" cxnId="{AD21333D-579E-463E-A9AD-16D56695968A}">
      <dgm:prSet/>
      <dgm:spPr/>
      <dgm:t>
        <a:bodyPr/>
        <a:lstStyle/>
        <a:p>
          <a:endParaRPr lang="en-US"/>
        </a:p>
      </dgm:t>
    </dgm:pt>
    <dgm:pt modelId="{D41F277A-C3A1-4A75-8DBA-6E22BD35CDEA}" type="sibTrans" cxnId="{AD21333D-579E-463E-A9AD-16D56695968A}">
      <dgm:prSet/>
      <dgm:spPr/>
      <dgm:t>
        <a:bodyPr/>
        <a:lstStyle/>
        <a:p>
          <a:endParaRPr lang="en-US"/>
        </a:p>
      </dgm:t>
    </dgm:pt>
    <dgm:pt modelId="{161F93CB-18E2-4580-AF61-A0A35D29C760}">
      <dgm:prSet/>
      <dgm:spPr/>
      <dgm:t>
        <a:bodyPr/>
        <a:lstStyle/>
        <a:p>
          <a:r>
            <a:rPr lang="en-US" dirty="0" smtClean="0"/>
            <a:t>Designed to best measure the knowledge and skills found in the Learning Goal </a:t>
          </a:r>
          <a:endParaRPr lang="en-US" dirty="0"/>
        </a:p>
      </dgm:t>
    </dgm:pt>
    <dgm:pt modelId="{CFC60C07-3363-4400-99CA-D9762FE8F6C6}" type="parTrans" cxnId="{3E016B14-4A82-47E6-8337-C3AFB8D7FF5B}">
      <dgm:prSet/>
      <dgm:spPr/>
      <dgm:t>
        <a:bodyPr/>
        <a:lstStyle/>
        <a:p>
          <a:endParaRPr lang="en-US"/>
        </a:p>
      </dgm:t>
    </dgm:pt>
    <dgm:pt modelId="{7C194D82-5E61-4158-9DBC-C305EE9A5525}" type="sibTrans" cxnId="{3E016B14-4A82-47E6-8337-C3AFB8D7FF5B}">
      <dgm:prSet/>
      <dgm:spPr/>
      <dgm:t>
        <a:bodyPr/>
        <a:lstStyle/>
        <a:p>
          <a:endParaRPr lang="en-US"/>
        </a:p>
      </dgm:t>
    </dgm:pt>
    <dgm:pt modelId="{E5114270-7B57-4A68-899C-511AFF96242B}">
      <dgm:prSet/>
      <dgm:spPr/>
      <dgm:t>
        <a:bodyPr/>
        <a:lstStyle/>
        <a:p>
          <a:r>
            <a:rPr lang="en-US" dirty="0" smtClean="0"/>
            <a:t>Accompanied by clear criteria or rubrics to determine student learning from the assessment </a:t>
          </a:r>
          <a:endParaRPr lang="en-US" dirty="0"/>
        </a:p>
      </dgm:t>
    </dgm:pt>
    <dgm:pt modelId="{8897735A-C287-453D-BE60-94243CD33B83}" type="parTrans" cxnId="{C65B4948-1D34-404D-B158-E32CDA576705}">
      <dgm:prSet/>
      <dgm:spPr/>
      <dgm:t>
        <a:bodyPr/>
        <a:lstStyle/>
        <a:p>
          <a:endParaRPr lang="en-US"/>
        </a:p>
      </dgm:t>
    </dgm:pt>
    <dgm:pt modelId="{829C9F19-B07E-4AB1-88F8-C68C6953EFF0}" type="sibTrans" cxnId="{C65B4948-1D34-404D-B158-E32CDA576705}">
      <dgm:prSet/>
      <dgm:spPr/>
      <dgm:t>
        <a:bodyPr/>
        <a:lstStyle/>
        <a:p>
          <a:endParaRPr lang="en-US"/>
        </a:p>
      </dgm:t>
    </dgm:pt>
    <dgm:pt modelId="{951C1654-D2E1-45E4-BFBD-69C150941046}">
      <dgm:prSet/>
      <dgm:spPr/>
      <dgm:t>
        <a:bodyPr/>
        <a:lstStyle/>
        <a:p>
          <a:r>
            <a:rPr lang="en-US" dirty="0" smtClean="0"/>
            <a:t>High quality measures used to evaluate the degree to which students achieved the developed Learning Goal. </a:t>
          </a:r>
          <a:endParaRPr lang="en-US" dirty="0"/>
        </a:p>
      </dgm:t>
    </dgm:pt>
    <dgm:pt modelId="{BB54E11D-F980-4498-A57B-6F52F1F0B498}" type="parTrans" cxnId="{B6F53B44-A9A9-403F-B0A2-6D75B08E6C82}">
      <dgm:prSet/>
      <dgm:spPr/>
      <dgm:t>
        <a:bodyPr/>
        <a:lstStyle/>
        <a:p>
          <a:endParaRPr lang="en-US"/>
        </a:p>
      </dgm:t>
    </dgm:pt>
    <dgm:pt modelId="{BE567085-E2F5-4EE6-AE63-CA718FFE6168}" type="sibTrans" cxnId="{B6F53B44-A9A9-403F-B0A2-6D75B08E6C82}">
      <dgm:prSet/>
      <dgm:spPr/>
      <dgm:t>
        <a:bodyPr/>
        <a:lstStyle/>
        <a:p>
          <a:endParaRPr lang="en-US"/>
        </a:p>
      </dgm:t>
    </dgm:pt>
    <dgm:pt modelId="{E15B85DC-E004-4237-A362-3DD7B6A9654F}">
      <dgm:prSet/>
      <dgm:spPr/>
      <dgm:t>
        <a:bodyPr/>
        <a:lstStyle/>
        <a:p>
          <a:r>
            <a:rPr lang="en-US" dirty="0" smtClean="0"/>
            <a:t>Assessments should be used to support and measure the Learning Goal, not vice versa. </a:t>
          </a:r>
          <a:endParaRPr lang="en-US" dirty="0"/>
        </a:p>
      </dgm:t>
    </dgm:pt>
    <dgm:pt modelId="{484A7C3B-E141-48A5-956E-230F4A8CEA4D}" type="parTrans" cxnId="{5F4E057C-DBC3-4E9F-A44E-8AFCD237675B}">
      <dgm:prSet/>
      <dgm:spPr/>
      <dgm:t>
        <a:bodyPr/>
        <a:lstStyle/>
        <a:p>
          <a:endParaRPr lang="en-US"/>
        </a:p>
      </dgm:t>
    </dgm:pt>
    <dgm:pt modelId="{96021F31-2001-460B-AD9A-CFA40D92FFBD}" type="sibTrans" cxnId="{5F4E057C-DBC3-4E9F-A44E-8AFCD237675B}">
      <dgm:prSet/>
      <dgm:spPr/>
      <dgm:t>
        <a:bodyPr/>
        <a:lstStyle/>
        <a:p>
          <a:endParaRPr lang="en-US"/>
        </a:p>
      </dgm:t>
    </dgm:pt>
    <dgm:pt modelId="{B859A9A1-118D-46D9-926E-B82FCE8E4F23}">
      <dgm:prSet/>
      <dgm:spPr/>
      <dgm:t>
        <a:bodyPr/>
        <a:lstStyle/>
        <a:p>
          <a:pPr rtl="0"/>
          <a:endParaRPr lang="en-US" dirty="0"/>
        </a:p>
      </dgm:t>
    </dgm:pt>
    <dgm:pt modelId="{C2967579-C5AD-47CB-89E6-DBAE9483939F}" type="parTrans" cxnId="{E0166EFB-006A-4059-A3AA-24AE11FAF282}">
      <dgm:prSet/>
      <dgm:spPr/>
      <dgm:t>
        <a:bodyPr/>
        <a:lstStyle/>
        <a:p>
          <a:endParaRPr lang="en-US"/>
        </a:p>
      </dgm:t>
    </dgm:pt>
    <dgm:pt modelId="{85C2FFA9-8EA1-4114-9F8B-8C3A9262B768}" type="sibTrans" cxnId="{E0166EFB-006A-4059-A3AA-24AE11FAF282}">
      <dgm:prSet/>
      <dgm:spPr/>
      <dgm:t>
        <a:bodyPr/>
        <a:lstStyle/>
        <a:p>
          <a:endParaRPr lang="en-US"/>
        </a:p>
      </dgm:t>
    </dgm:pt>
    <dgm:pt modelId="{D2CFCF3C-DB19-46BF-B2C8-40F3EF51FB3B}">
      <dgm:prSet/>
      <dgm:spPr/>
      <dgm:t>
        <a:bodyPr/>
        <a:lstStyle/>
        <a:p>
          <a:pPr rtl="0"/>
          <a:endParaRPr lang="en-US" dirty="0"/>
        </a:p>
      </dgm:t>
    </dgm:pt>
    <dgm:pt modelId="{0E9245B8-5830-4539-844B-9BAA70E23899}" type="parTrans" cxnId="{A3BA0E76-8322-47BC-AE87-01AA2A6E326D}">
      <dgm:prSet/>
      <dgm:spPr/>
      <dgm:t>
        <a:bodyPr/>
        <a:lstStyle/>
        <a:p>
          <a:endParaRPr lang="en-US"/>
        </a:p>
      </dgm:t>
    </dgm:pt>
    <dgm:pt modelId="{6DB23C35-4C17-4737-8021-6422763ABF3F}" type="sibTrans" cxnId="{A3BA0E76-8322-47BC-AE87-01AA2A6E326D}">
      <dgm:prSet/>
      <dgm:spPr/>
      <dgm:t>
        <a:bodyPr/>
        <a:lstStyle/>
        <a:p>
          <a:endParaRPr lang="en-US"/>
        </a:p>
      </dgm:t>
    </dgm:pt>
    <dgm:pt modelId="{07FF3DDF-D0B2-45FD-9A85-D7ABD57CEB30}">
      <dgm:prSet/>
      <dgm:spPr/>
      <dgm:t>
        <a:bodyPr/>
        <a:lstStyle/>
        <a:p>
          <a:endParaRPr lang="en-US" dirty="0"/>
        </a:p>
      </dgm:t>
    </dgm:pt>
    <dgm:pt modelId="{1CC73A50-DE4E-4D4C-B5FA-495BCDBCA57A}" type="parTrans" cxnId="{21053972-AACF-499A-89B3-65F00290D68C}">
      <dgm:prSet/>
      <dgm:spPr/>
      <dgm:t>
        <a:bodyPr/>
        <a:lstStyle/>
        <a:p>
          <a:endParaRPr lang="en-US"/>
        </a:p>
      </dgm:t>
    </dgm:pt>
    <dgm:pt modelId="{9385BCF4-02D0-4D59-A89E-F7929F3970D0}" type="sibTrans" cxnId="{21053972-AACF-499A-89B3-65F00290D68C}">
      <dgm:prSet/>
      <dgm:spPr/>
      <dgm:t>
        <a:bodyPr/>
        <a:lstStyle/>
        <a:p>
          <a:endParaRPr lang="en-US"/>
        </a:p>
      </dgm:t>
    </dgm:pt>
    <dgm:pt modelId="{B04DD144-9DF3-4C0D-8A81-437DE99DAAAF}">
      <dgm:prSet/>
      <dgm:spPr/>
      <dgm:t>
        <a:bodyPr/>
        <a:lstStyle/>
        <a:p>
          <a:endParaRPr lang="en-US" dirty="0"/>
        </a:p>
      </dgm:t>
    </dgm:pt>
    <dgm:pt modelId="{E85DDA76-9E3B-4559-992B-11AB9BFF7E5D}" type="parTrans" cxnId="{B9E83050-3941-480A-B534-58E49B98FB32}">
      <dgm:prSet/>
      <dgm:spPr/>
      <dgm:t>
        <a:bodyPr/>
        <a:lstStyle/>
        <a:p>
          <a:endParaRPr lang="en-US"/>
        </a:p>
      </dgm:t>
    </dgm:pt>
    <dgm:pt modelId="{3F96C7EA-65FF-4562-A527-9E7240F90545}" type="sibTrans" cxnId="{B9E83050-3941-480A-B534-58E49B98FB32}">
      <dgm:prSet/>
      <dgm:spPr/>
      <dgm:t>
        <a:bodyPr/>
        <a:lstStyle/>
        <a:p>
          <a:endParaRPr lang="en-US"/>
        </a:p>
      </dgm:t>
    </dgm:pt>
    <dgm:pt modelId="{FC868ECB-CE0A-4DC8-9949-BBF377C6964A}">
      <dgm:prSet/>
      <dgm:spPr/>
      <dgm:t>
        <a:bodyPr/>
        <a:lstStyle/>
        <a:p>
          <a:endParaRPr lang="en-US" dirty="0"/>
        </a:p>
      </dgm:t>
    </dgm:pt>
    <dgm:pt modelId="{5547A6C6-8E4B-40E0-8524-D921BDFD98C5}" type="parTrans" cxnId="{D163E42A-A369-4BEF-9BE7-2B11083CBDD1}">
      <dgm:prSet/>
      <dgm:spPr/>
      <dgm:t>
        <a:bodyPr/>
        <a:lstStyle/>
        <a:p>
          <a:endParaRPr lang="en-US"/>
        </a:p>
      </dgm:t>
    </dgm:pt>
    <dgm:pt modelId="{B8893F2B-ADDB-4564-8E46-D5170D3545B3}" type="sibTrans" cxnId="{D163E42A-A369-4BEF-9BE7-2B11083CBDD1}">
      <dgm:prSet/>
      <dgm:spPr/>
      <dgm:t>
        <a:bodyPr/>
        <a:lstStyle/>
        <a:p>
          <a:endParaRPr lang="en-US"/>
        </a:p>
      </dgm:t>
    </dgm:pt>
    <dgm:pt modelId="{28B4B784-B40A-467C-8FCF-8CB1D4D1E066}">
      <dgm:prSet/>
      <dgm:spPr/>
      <dgm:t>
        <a:bodyPr/>
        <a:lstStyle/>
        <a:p>
          <a:endParaRPr lang="en-US" dirty="0"/>
        </a:p>
      </dgm:t>
    </dgm:pt>
    <dgm:pt modelId="{C389B776-C858-4744-ACF1-03FCE1A0D6EB}" type="parTrans" cxnId="{85D84291-279A-416B-962A-B1DFBDFEA489}">
      <dgm:prSet/>
      <dgm:spPr/>
      <dgm:t>
        <a:bodyPr/>
        <a:lstStyle/>
        <a:p>
          <a:endParaRPr lang="en-US"/>
        </a:p>
      </dgm:t>
    </dgm:pt>
    <dgm:pt modelId="{F4DAFAEB-182D-4B62-8894-A609AA461BB3}" type="sibTrans" cxnId="{85D84291-279A-416B-962A-B1DFBDFEA489}">
      <dgm:prSet/>
      <dgm:spPr/>
      <dgm:t>
        <a:bodyPr/>
        <a:lstStyle/>
        <a:p>
          <a:endParaRPr lang="en-US"/>
        </a:p>
      </dgm:t>
    </dgm:pt>
    <dgm:pt modelId="{EDCFACAF-71FE-4084-92D2-09CA4201C616}">
      <dgm:prSet/>
      <dgm:spPr/>
      <dgm:t>
        <a:bodyPr/>
        <a:lstStyle/>
        <a:p>
          <a:pPr rtl="0"/>
          <a:endParaRPr lang="en-US" dirty="0"/>
        </a:p>
      </dgm:t>
    </dgm:pt>
    <dgm:pt modelId="{A0DE3860-686E-4AF3-84AF-B8A13C10DB7D}" type="parTrans" cxnId="{9FB750D2-40EB-4212-9F84-7ADDBAB61477}">
      <dgm:prSet/>
      <dgm:spPr/>
      <dgm:t>
        <a:bodyPr/>
        <a:lstStyle/>
        <a:p>
          <a:endParaRPr lang="en-US"/>
        </a:p>
      </dgm:t>
    </dgm:pt>
    <dgm:pt modelId="{B97D28C7-EF82-42B2-87D0-7F1E16DCBC4A}" type="sibTrans" cxnId="{9FB750D2-40EB-4212-9F84-7ADDBAB61477}">
      <dgm:prSet/>
      <dgm:spPr/>
      <dgm:t>
        <a:bodyPr/>
        <a:lstStyle/>
        <a:p>
          <a:endParaRPr lang="en-US"/>
        </a:p>
      </dgm:t>
    </dgm:pt>
    <dgm:pt modelId="{7B752F06-EA6C-4204-B4FC-A11CA8386FAA}">
      <dgm:prSet/>
      <dgm:spPr/>
      <dgm:t>
        <a:bodyPr/>
        <a:lstStyle/>
        <a:p>
          <a:pPr rtl="0"/>
          <a:endParaRPr lang="en-US" dirty="0"/>
        </a:p>
      </dgm:t>
    </dgm:pt>
    <dgm:pt modelId="{35ABF866-30A9-4F67-9AF6-472C7E50BA14}" type="parTrans" cxnId="{0B1C5742-B23A-4683-AE1E-17CFA2817109}">
      <dgm:prSet/>
      <dgm:spPr/>
      <dgm:t>
        <a:bodyPr/>
        <a:lstStyle/>
        <a:p>
          <a:endParaRPr lang="en-US"/>
        </a:p>
      </dgm:t>
    </dgm:pt>
    <dgm:pt modelId="{307E4416-87B6-42E5-B324-D2895420B9B2}" type="sibTrans" cxnId="{0B1C5742-B23A-4683-AE1E-17CFA2817109}">
      <dgm:prSet/>
      <dgm:spPr/>
      <dgm:t>
        <a:bodyPr/>
        <a:lstStyle/>
        <a:p>
          <a:endParaRPr lang="en-US"/>
        </a:p>
      </dgm:t>
    </dgm:pt>
    <dgm:pt modelId="{398C57DD-9363-4087-B4B3-8BEE027F2A61}">
      <dgm:prSet/>
      <dgm:spPr/>
      <dgm:t>
        <a:bodyPr/>
        <a:lstStyle/>
        <a:p>
          <a:pPr rtl="0"/>
          <a:endParaRPr lang="en-US" dirty="0"/>
        </a:p>
      </dgm:t>
    </dgm:pt>
    <dgm:pt modelId="{CFE342F5-5E33-4F0A-86E3-0B19B6C24881}" type="parTrans" cxnId="{49A1F39A-6415-47C7-AD54-4D65E21EF2E4}">
      <dgm:prSet/>
      <dgm:spPr/>
      <dgm:t>
        <a:bodyPr/>
        <a:lstStyle/>
        <a:p>
          <a:endParaRPr lang="en-US"/>
        </a:p>
      </dgm:t>
    </dgm:pt>
    <dgm:pt modelId="{DE42573E-65D5-448A-A443-03A64DA02B41}" type="sibTrans" cxnId="{49A1F39A-6415-47C7-AD54-4D65E21EF2E4}">
      <dgm:prSet/>
      <dgm:spPr/>
      <dgm:t>
        <a:bodyPr/>
        <a:lstStyle/>
        <a:p>
          <a:endParaRPr lang="en-US"/>
        </a:p>
      </dgm:t>
    </dgm:pt>
    <dgm:pt modelId="{61DB2366-7C43-4724-B792-D835F6D62BA7}">
      <dgm:prSet/>
      <dgm:spPr/>
      <dgm:t>
        <a:bodyPr/>
        <a:lstStyle/>
        <a:p>
          <a:pPr rtl="0"/>
          <a:endParaRPr lang="en-US" dirty="0"/>
        </a:p>
      </dgm:t>
    </dgm:pt>
    <dgm:pt modelId="{A60BD118-4EC4-4128-83B0-4961665B30CB}" type="parTrans" cxnId="{28FC6D30-ADC4-4AE3-A359-650BAF10BD7D}">
      <dgm:prSet/>
      <dgm:spPr/>
      <dgm:t>
        <a:bodyPr/>
        <a:lstStyle/>
        <a:p>
          <a:endParaRPr lang="en-US"/>
        </a:p>
      </dgm:t>
    </dgm:pt>
    <dgm:pt modelId="{F49F2930-7ABD-4939-8DED-955FD44F103D}" type="sibTrans" cxnId="{28FC6D30-ADC4-4AE3-A359-650BAF10BD7D}">
      <dgm:prSet/>
      <dgm:spPr/>
      <dgm:t>
        <a:bodyPr/>
        <a:lstStyle/>
        <a:p>
          <a:endParaRPr lang="en-US"/>
        </a:p>
      </dgm:t>
    </dgm:pt>
    <dgm:pt modelId="{C0EF9E99-1C27-45FF-BD0A-2E34215730D3}" type="pres">
      <dgm:prSet presAssocID="{971A1DC3-EEBF-4D31-9783-84147B200E3B}" presName="Name0" presStyleCnt="0">
        <dgm:presLayoutVars>
          <dgm:dir/>
          <dgm:animLvl val="lvl"/>
          <dgm:resizeHandles val="exact"/>
        </dgm:presLayoutVars>
      </dgm:prSet>
      <dgm:spPr/>
      <dgm:t>
        <a:bodyPr/>
        <a:lstStyle/>
        <a:p>
          <a:endParaRPr lang="en-US"/>
        </a:p>
      </dgm:t>
    </dgm:pt>
    <dgm:pt modelId="{C87CF2D0-B391-43DC-A053-7C4C07A192E6}" type="pres">
      <dgm:prSet presAssocID="{5591AE83-4A5D-4D72-8A5E-740D8EE28E9B}" presName="composite" presStyleCnt="0"/>
      <dgm:spPr/>
    </dgm:pt>
    <dgm:pt modelId="{40FC9F3B-F20D-40C1-AEE4-C00C25711683}" type="pres">
      <dgm:prSet presAssocID="{5591AE83-4A5D-4D72-8A5E-740D8EE28E9B}" presName="parTx" presStyleLbl="alignNode1" presStyleIdx="0" presStyleCnt="3">
        <dgm:presLayoutVars>
          <dgm:chMax val="0"/>
          <dgm:chPref val="0"/>
          <dgm:bulletEnabled val="1"/>
        </dgm:presLayoutVars>
      </dgm:prSet>
      <dgm:spPr/>
      <dgm:t>
        <a:bodyPr/>
        <a:lstStyle/>
        <a:p>
          <a:endParaRPr lang="en-US"/>
        </a:p>
      </dgm:t>
    </dgm:pt>
    <dgm:pt modelId="{6D438106-9B71-4BDF-9D76-6CC239093994}" type="pres">
      <dgm:prSet presAssocID="{5591AE83-4A5D-4D72-8A5E-740D8EE28E9B}" presName="desTx" presStyleLbl="alignAccFollowNode1" presStyleIdx="0" presStyleCnt="3">
        <dgm:presLayoutVars>
          <dgm:bulletEnabled val="1"/>
        </dgm:presLayoutVars>
      </dgm:prSet>
      <dgm:spPr/>
      <dgm:t>
        <a:bodyPr/>
        <a:lstStyle/>
        <a:p>
          <a:endParaRPr lang="en-US"/>
        </a:p>
      </dgm:t>
    </dgm:pt>
    <dgm:pt modelId="{AEB972F3-AEEF-4431-A983-12E4F729316E}" type="pres">
      <dgm:prSet presAssocID="{F2223615-A794-46A7-B51A-A594CA03CE89}" presName="space" presStyleCnt="0"/>
      <dgm:spPr/>
    </dgm:pt>
    <dgm:pt modelId="{AABFE5DB-584A-4BCE-9ADC-A052F9011AF8}" type="pres">
      <dgm:prSet presAssocID="{EE265E34-988A-401E-A174-4D608AFBC235}" presName="composite" presStyleCnt="0"/>
      <dgm:spPr/>
    </dgm:pt>
    <dgm:pt modelId="{FB74835A-138A-4AA3-A270-5102137FB7D9}" type="pres">
      <dgm:prSet presAssocID="{EE265E34-988A-401E-A174-4D608AFBC235}" presName="parTx" presStyleLbl="alignNode1" presStyleIdx="1" presStyleCnt="3">
        <dgm:presLayoutVars>
          <dgm:chMax val="0"/>
          <dgm:chPref val="0"/>
          <dgm:bulletEnabled val="1"/>
        </dgm:presLayoutVars>
      </dgm:prSet>
      <dgm:spPr/>
      <dgm:t>
        <a:bodyPr/>
        <a:lstStyle/>
        <a:p>
          <a:endParaRPr lang="en-US"/>
        </a:p>
      </dgm:t>
    </dgm:pt>
    <dgm:pt modelId="{6440445D-BABA-4B63-8303-80B34D39DFF3}" type="pres">
      <dgm:prSet presAssocID="{EE265E34-988A-401E-A174-4D608AFBC235}" presName="desTx" presStyleLbl="alignAccFollowNode1" presStyleIdx="1" presStyleCnt="3">
        <dgm:presLayoutVars>
          <dgm:bulletEnabled val="1"/>
        </dgm:presLayoutVars>
      </dgm:prSet>
      <dgm:spPr/>
      <dgm:t>
        <a:bodyPr/>
        <a:lstStyle/>
        <a:p>
          <a:endParaRPr lang="en-US"/>
        </a:p>
      </dgm:t>
    </dgm:pt>
    <dgm:pt modelId="{6FEC0C42-CF52-4439-AF09-FAA91FB9A14F}" type="pres">
      <dgm:prSet presAssocID="{16869A7E-C3FC-4F6C-8E94-348429898E52}" presName="space" presStyleCnt="0"/>
      <dgm:spPr/>
    </dgm:pt>
    <dgm:pt modelId="{DCA5C036-FC43-4273-9F16-90C2A6B0C850}" type="pres">
      <dgm:prSet presAssocID="{6334D506-4C92-47BE-BD5C-B402332986FD}" presName="composite" presStyleCnt="0"/>
      <dgm:spPr/>
    </dgm:pt>
    <dgm:pt modelId="{FD1E6C4D-45D4-4C39-A726-8EB9A4BD547A}" type="pres">
      <dgm:prSet presAssocID="{6334D506-4C92-47BE-BD5C-B402332986FD}" presName="parTx" presStyleLbl="alignNode1" presStyleIdx="2" presStyleCnt="3">
        <dgm:presLayoutVars>
          <dgm:chMax val="0"/>
          <dgm:chPref val="0"/>
          <dgm:bulletEnabled val="1"/>
        </dgm:presLayoutVars>
      </dgm:prSet>
      <dgm:spPr/>
      <dgm:t>
        <a:bodyPr/>
        <a:lstStyle/>
        <a:p>
          <a:endParaRPr lang="en-US"/>
        </a:p>
      </dgm:t>
    </dgm:pt>
    <dgm:pt modelId="{7DF48064-E65D-4264-A160-5BAC1B8FAEF9}" type="pres">
      <dgm:prSet presAssocID="{6334D506-4C92-47BE-BD5C-B402332986FD}" presName="desTx" presStyleLbl="alignAccFollowNode1" presStyleIdx="2" presStyleCnt="3">
        <dgm:presLayoutVars>
          <dgm:bulletEnabled val="1"/>
        </dgm:presLayoutVars>
      </dgm:prSet>
      <dgm:spPr/>
      <dgm:t>
        <a:bodyPr/>
        <a:lstStyle/>
        <a:p>
          <a:endParaRPr lang="en-US"/>
        </a:p>
      </dgm:t>
    </dgm:pt>
  </dgm:ptLst>
  <dgm:cxnLst>
    <dgm:cxn modelId="{7D06EC9F-91E0-4916-A92B-075D1B702787}" type="presOf" srcId="{61DB2366-7C43-4724-B792-D835F6D62BA7}" destId="{7DF48064-E65D-4264-A160-5BAC1B8FAEF9}" srcOrd="0" destOrd="7" presId="urn:microsoft.com/office/officeart/2005/8/layout/hList1"/>
    <dgm:cxn modelId="{F671D1EF-65CF-40E2-BEE8-222C2273FD2B}" srcId="{971A1DC3-EEBF-4D31-9783-84147B200E3B}" destId="{5591AE83-4A5D-4D72-8A5E-740D8EE28E9B}" srcOrd="0" destOrd="0" parTransId="{21E30213-8307-42F8-99C0-4832B59E66A0}" sibTransId="{F2223615-A794-46A7-B51A-A594CA03CE89}"/>
    <dgm:cxn modelId="{1918DABD-C762-491D-9C41-2B8B747F9A86}" srcId="{5591AE83-4A5D-4D72-8A5E-740D8EE28E9B}" destId="{E63B4685-6A65-4A13-81F6-E84034F9682C}" srcOrd="4" destOrd="0" parTransId="{4E27D7F5-2B5C-4F52-BEC4-26A66415BBA2}" sibTransId="{BDD007D5-224F-447D-A288-2652FEBD3DA2}"/>
    <dgm:cxn modelId="{4FB916C2-788E-49D4-A98E-1A4D14981FE7}" srcId="{971A1DC3-EEBF-4D31-9783-84147B200E3B}" destId="{EE265E34-988A-401E-A174-4D608AFBC235}" srcOrd="1" destOrd="0" parTransId="{9CA1BE56-AAED-4442-85AC-59014D1A0B29}" sibTransId="{16869A7E-C3FC-4F6C-8E94-348429898E52}"/>
    <dgm:cxn modelId="{21053972-AACF-499A-89B3-65F00290D68C}" srcId="{EE265E34-988A-401E-A174-4D608AFBC235}" destId="{07FF3DDF-D0B2-45FD-9A85-D7ABD57CEB30}" srcOrd="1" destOrd="0" parTransId="{1CC73A50-DE4E-4D4C-B5FA-495BCDBCA57A}" sibTransId="{9385BCF4-02D0-4D59-A89E-F7929F3970D0}"/>
    <dgm:cxn modelId="{C3CF6751-3C63-4F0C-97F8-19B303020134}" type="presOf" srcId="{B04DD144-9DF3-4C0D-8A81-437DE99DAAAF}" destId="{6440445D-BABA-4B63-8303-80B34D39DFF3}" srcOrd="0" destOrd="3" presId="urn:microsoft.com/office/officeart/2005/8/layout/hList1"/>
    <dgm:cxn modelId="{AEA9931E-B58A-4919-AE40-481766E0F89F}" srcId="{6334D506-4C92-47BE-BD5C-B402332986FD}" destId="{EF566556-C87A-4C42-A97A-190B7FBB4DF1}" srcOrd="4" destOrd="0" parTransId="{79258D63-AF31-4F98-9B26-A0DA4C9DE3CA}" sibTransId="{5C2D7C24-C396-4C68-9735-CE3C1402E309}"/>
    <dgm:cxn modelId="{49A1F39A-6415-47C7-AD54-4D65E21EF2E4}" srcId="{6334D506-4C92-47BE-BD5C-B402332986FD}" destId="{398C57DD-9363-4087-B4B3-8BEE027F2A61}" srcOrd="5" destOrd="0" parTransId="{CFE342F5-5E33-4F0A-86E3-0B19B6C24881}" sibTransId="{DE42573E-65D5-448A-A443-03A64DA02B41}"/>
    <dgm:cxn modelId="{A76FEAB3-D940-40B0-B38D-A2BAD2392484}" type="presOf" srcId="{07FF3DDF-D0B2-45FD-9A85-D7ABD57CEB30}" destId="{6440445D-BABA-4B63-8303-80B34D39DFF3}" srcOrd="0" destOrd="1" presId="urn:microsoft.com/office/officeart/2005/8/layout/hList1"/>
    <dgm:cxn modelId="{85D84291-279A-416B-962A-B1DFBDFEA489}" srcId="{EE265E34-988A-401E-A174-4D608AFBC235}" destId="{28B4B784-B40A-467C-8FCF-8CB1D4D1E066}" srcOrd="7" destOrd="0" parTransId="{C389B776-C858-4744-ACF1-03FCE1A0D6EB}" sibTransId="{F4DAFAEB-182D-4B62-8894-A609AA461BB3}"/>
    <dgm:cxn modelId="{E84131C4-5722-4482-8C83-53ED73C17D6C}" type="presOf" srcId="{8C896636-F5E8-45CE-A1B6-3D5A412448F5}" destId="{6D438106-9B71-4BDF-9D76-6CC239093994}" srcOrd="0" destOrd="2" presId="urn:microsoft.com/office/officeart/2005/8/layout/hList1"/>
    <dgm:cxn modelId="{E3F567A4-60D4-4631-BD2C-DF4BFA2F545F}" type="presOf" srcId="{161F93CB-18E2-4580-AF61-A0A35D29C760}" destId="{6440445D-BABA-4B63-8303-80B34D39DFF3}" srcOrd="0" destOrd="2" presId="urn:microsoft.com/office/officeart/2005/8/layout/hList1"/>
    <dgm:cxn modelId="{AD21333D-579E-463E-A9AD-16D56695968A}" srcId="{EE265E34-988A-401E-A174-4D608AFBC235}" destId="{5A8FC8B1-F519-422C-B081-5B78657D694F}" srcOrd="0" destOrd="0" parTransId="{4769E10D-5085-4E5C-BA12-AD4B7D6D926F}" sibTransId="{D41F277A-C3A1-4A75-8DBA-6E22BD35CDEA}"/>
    <dgm:cxn modelId="{52A33069-3A81-49F1-90B9-09B9215C56B7}" type="presOf" srcId="{E15B85DC-E004-4237-A362-3DD7B6A9654F}" destId="{6440445D-BABA-4B63-8303-80B34D39DFF3}" srcOrd="0" destOrd="8" presId="urn:microsoft.com/office/officeart/2005/8/layout/hList1"/>
    <dgm:cxn modelId="{10B52062-B136-4638-B443-6E1CE3C56C93}" type="presOf" srcId="{2C2F9E9F-C292-479B-B1CA-23B1AEBC9787}" destId="{7DF48064-E65D-4264-A160-5BAC1B8FAEF9}" srcOrd="0" destOrd="8" presId="urn:microsoft.com/office/officeart/2005/8/layout/hList1"/>
    <dgm:cxn modelId="{9B843E7D-96F6-4180-9FB8-A745204AE677}" type="presOf" srcId="{2F35A5D5-43C8-46A7-B76F-E67281E6D014}" destId="{7DF48064-E65D-4264-A160-5BAC1B8FAEF9}" srcOrd="0" destOrd="6" presId="urn:microsoft.com/office/officeart/2005/8/layout/hList1"/>
    <dgm:cxn modelId="{C65B4948-1D34-404D-B158-E32CDA576705}" srcId="{EE265E34-988A-401E-A174-4D608AFBC235}" destId="{E5114270-7B57-4A68-899C-511AFF96242B}" srcOrd="4" destOrd="0" parTransId="{8897735A-C287-453D-BE60-94243CD33B83}" sibTransId="{829C9F19-B07E-4AB1-88F8-C68C6953EFF0}"/>
    <dgm:cxn modelId="{0B480B7B-3DC8-498D-8927-8958450AC557}" type="presOf" srcId="{5591AE83-4A5D-4D72-8A5E-740D8EE28E9B}" destId="{40FC9F3B-F20D-40C1-AEE4-C00C25711683}" srcOrd="0" destOrd="0" presId="urn:microsoft.com/office/officeart/2005/8/layout/hList1"/>
    <dgm:cxn modelId="{28FC6D30-ADC4-4AE3-A359-650BAF10BD7D}" srcId="{6334D506-4C92-47BE-BD5C-B402332986FD}" destId="{61DB2366-7C43-4724-B792-D835F6D62BA7}" srcOrd="7" destOrd="0" parTransId="{A60BD118-4EC4-4128-83B0-4961665B30CB}" sibTransId="{F49F2930-7ABD-4939-8DED-955FD44F103D}"/>
    <dgm:cxn modelId="{9233942B-3FA1-41F1-8CBB-60805424193D}" type="presOf" srcId="{4CE55BBD-C6F7-4B2F-924E-12B37D193A47}" destId="{7DF48064-E65D-4264-A160-5BAC1B8FAEF9}" srcOrd="0" destOrd="2" presId="urn:microsoft.com/office/officeart/2005/8/layout/hList1"/>
    <dgm:cxn modelId="{06A10A65-E088-4B2C-BA37-54BC16F04372}" srcId="{5591AE83-4A5D-4D72-8A5E-740D8EE28E9B}" destId="{BF3955BA-8BD9-43C5-9B62-461FA1F51119}" srcOrd="0" destOrd="0" parTransId="{9CF5CC1C-6D25-428E-B756-9862ACEEE55F}" sibTransId="{D0BA3C7D-5D99-4E21-85C0-341335CE2936}"/>
    <dgm:cxn modelId="{B6F53B44-A9A9-403F-B0A2-6D75B08E6C82}" srcId="{EE265E34-988A-401E-A174-4D608AFBC235}" destId="{951C1654-D2E1-45E4-BFBD-69C150941046}" srcOrd="6" destOrd="0" parTransId="{BB54E11D-F980-4498-A57B-6F52F1F0B498}" sibTransId="{BE567085-E2F5-4EE6-AE63-CA718FFE6168}"/>
    <dgm:cxn modelId="{5F4E057C-DBC3-4E9F-A44E-8AFCD237675B}" srcId="{EE265E34-988A-401E-A174-4D608AFBC235}" destId="{E15B85DC-E004-4237-A362-3DD7B6A9654F}" srcOrd="8" destOrd="0" parTransId="{484A7C3B-E141-48A5-956E-230F4A8CEA4D}" sibTransId="{96021F31-2001-460B-AD9A-CFA40D92FFBD}"/>
    <dgm:cxn modelId="{322D826F-D0B2-4A9B-AE93-164F1035C278}" type="presOf" srcId="{B859A9A1-118D-46D9-926E-B82FCE8E4F23}" destId="{6D438106-9B71-4BDF-9D76-6CC239093994}" srcOrd="0" destOrd="3" presId="urn:microsoft.com/office/officeart/2005/8/layout/hList1"/>
    <dgm:cxn modelId="{09CC22D4-E651-4E07-8FFD-E84242384850}" srcId="{971A1DC3-EEBF-4D31-9783-84147B200E3B}" destId="{6334D506-4C92-47BE-BD5C-B402332986FD}" srcOrd="2" destOrd="0" parTransId="{0302D254-DCB8-40B5-8D14-F61D2667E281}" sibTransId="{3E303A73-C55D-49C8-86C6-0BF64BF9FCBA}"/>
    <dgm:cxn modelId="{E0166EFB-006A-4059-A3AA-24AE11FAF282}" srcId="{5591AE83-4A5D-4D72-8A5E-740D8EE28E9B}" destId="{B859A9A1-118D-46D9-926E-B82FCE8E4F23}" srcOrd="3" destOrd="0" parTransId="{C2967579-C5AD-47CB-89E6-DBAE9483939F}" sibTransId="{85C2FFA9-8EA1-4114-9F8B-8C3A9262B768}"/>
    <dgm:cxn modelId="{F0B478CF-086E-4B9F-B464-DA1071A4BA5B}" type="presOf" srcId="{E63B4685-6A65-4A13-81F6-E84034F9682C}" destId="{6D438106-9B71-4BDF-9D76-6CC239093994}" srcOrd="0" destOrd="4" presId="urn:microsoft.com/office/officeart/2005/8/layout/hList1"/>
    <dgm:cxn modelId="{90AE0675-8AD1-4BF2-91C7-214CB815CFA0}" type="presOf" srcId="{951C1654-D2E1-45E4-BFBD-69C150941046}" destId="{6440445D-BABA-4B63-8303-80B34D39DFF3}" srcOrd="0" destOrd="6" presId="urn:microsoft.com/office/officeart/2005/8/layout/hList1"/>
    <dgm:cxn modelId="{95FBAAF2-1CFC-4F2D-BE00-445B10953DB8}" type="presOf" srcId="{5A8FC8B1-F519-422C-B081-5B78657D694F}" destId="{6440445D-BABA-4B63-8303-80B34D39DFF3}" srcOrd="0" destOrd="0" presId="urn:microsoft.com/office/officeart/2005/8/layout/hList1"/>
    <dgm:cxn modelId="{EFBA3873-5619-471B-80DC-6286CAF7F198}" type="presOf" srcId="{EF566556-C87A-4C42-A97A-190B7FBB4DF1}" destId="{7DF48064-E65D-4264-A160-5BAC1B8FAEF9}" srcOrd="0" destOrd="4" presId="urn:microsoft.com/office/officeart/2005/8/layout/hList1"/>
    <dgm:cxn modelId="{6B60B028-E70D-4E19-8109-4ACC81FDBCFA}" type="presOf" srcId="{398C57DD-9363-4087-B4B3-8BEE027F2A61}" destId="{7DF48064-E65D-4264-A160-5BAC1B8FAEF9}" srcOrd="0" destOrd="5" presId="urn:microsoft.com/office/officeart/2005/8/layout/hList1"/>
    <dgm:cxn modelId="{B3B87390-64CA-453B-92B1-F9FE6A608F0F}" srcId="{6334D506-4C92-47BE-BD5C-B402332986FD}" destId="{38946131-7F8E-4AFE-8DA7-8D28813B4432}" srcOrd="0" destOrd="0" parTransId="{34C290F0-2537-431E-82D7-6DE9620BA0E8}" sibTransId="{ABAD4A58-6891-4C74-BE75-C8E1884B2373}"/>
    <dgm:cxn modelId="{3E016B14-4A82-47E6-8337-C3AFB8D7FF5B}" srcId="{EE265E34-988A-401E-A174-4D608AFBC235}" destId="{161F93CB-18E2-4580-AF61-A0A35D29C760}" srcOrd="2" destOrd="0" parTransId="{CFC60C07-3363-4400-99CA-D9762FE8F6C6}" sibTransId="{7C194D82-5E61-4158-9DBC-C305EE9A5525}"/>
    <dgm:cxn modelId="{FC16F276-D9E6-43C6-9BB8-48DBD9F364D5}" srcId="{5591AE83-4A5D-4D72-8A5E-740D8EE28E9B}" destId="{8C896636-F5E8-45CE-A1B6-3D5A412448F5}" srcOrd="2" destOrd="0" parTransId="{575AF3CD-7FBA-4D80-897A-E9C7DC93AAB9}" sibTransId="{AB4A9F46-B507-442A-A055-E45DA3B9BEAD}"/>
    <dgm:cxn modelId="{FF488315-08F0-45DD-8773-339D120E5EF8}" type="presOf" srcId="{FC868ECB-CE0A-4DC8-9949-BBF377C6964A}" destId="{6440445D-BABA-4B63-8303-80B34D39DFF3}" srcOrd="0" destOrd="5" presId="urn:microsoft.com/office/officeart/2005/8/layout/hList1"/>
    <dgm:cxn modelId="{00A7033E-0314-4986-9340-6D3ACBFF4D1F}" type="presOf" srcId="{971A1DC3-EEBF-4D31-9783-84147B200E3B}" destId="{C0EF9E99-1C27-45FF-BD0A-2E34215730D3}" srcOrd="0" destOrd="0" presId="urn:microsoft.com/office/officeart/2005/8/layout/hList1"/>
    <dgm:cxn modelId="{AF98978A-112D-4FEA-A49B-B0BBC7A50AB6}" srcId="{6334D506-4C92-47BE-BD5C-B402332986FD}" destId="{4CE55BBD-C6F7-4B2F-924E-12B37D193A47}" srcOrd="2" destOrd="0" parTransId="{4DE6788C-85B4-495B-81ED-045E3DB3C421}" sibTransId="{F82F1F95-136B-4B19-9CF0-3C731D010AC5}"/>
    <dgm:cxn modelId="{7AF41B90-43F4-41DC-B446-E294C8E9F66B}" type="presOf" srcId="{38946131-7F8E-4AFE-8DA7-8D28813B4432}" destId="{7DF48064-E65D-4264-A160-5BAC1B8FAEF9}" srcOrd="0" destOrd="0" presId="urn:microsoft.com/office/officeart/2005/8/layout/hList1"/>
    <dgm:cxn modelId="{D163E42A-A369-4BEF-9BE7-2B11083CBDD1}" srcId="{EE265E34-988A-401E-A174-4D608AFBC235}" destId="{FC868ECB-CE0A-4DC8-9949-BBF377C6964A}" srcOrd="5" destOrd="0" parTransId="{5547A6C6-8E4B-40E0-8524-D921BDFD98C5}" sibTransId="{B8893F2B-ADDB-4564-8E46-D5170D3545B3}"/>
    <dgm:cxn modelId="{5B0D5817-4B2A-45A2-87F4-A6932DDCF515}" type="presOf" srcId="{28B4B784-B40A-467C-8FCF-8CB1D4D1E066}" destId="{6440445D-BABA-4B63-8303-80B34D39DFF3}" srcOrd="0" destOrd="7" presId="urn:microsoft.com/office/officeart/2005/8/layout/hList1"/>
    <dgm:cxn modelId="{0B1C5742-B23A-4683-AE1E-17CFA2817109}" srcId="{6334D506-4C92-47BE-BD5C-B402332986FD}" destId="{7B752F06-EA6C-4204-B4FC-A11CA8386FAA}" srcOrd="3" destOrd="0" parTransId="{35ABF866-30A9-4F67-9AF6-472C7E50BA14}" sibTransId="{307E4416-87B6-42E5-B324-D2895420B9B2}"/>
    <dgm:cxn modelId="{8C89E20F-5B77-437F-8A1E-860C16B4EDB0}" type="presOf" srcId="{E5114270-7B57-4A68-899C-511AFF96242B}" destId="{6440445D-BABA-4B63-8303-80B34D39DFF3}" srcOrd="0" destOrd="4" presId="urn:microsoft.com/office/officeart/2005/8/layout/hList1"/>
    <dgm:cxn modelId="{545026A1-295C-4437-8444-F2CEFDF9EB5C}" type="presOf" srcId="{EE265E34-988A-401E-A174-4D608AFBC235}" destId="{FB74835A-138A-4AA3-A270-5102137FB7D9}" srcOrd="0" destOrd="0" presId="urn:microsoft.com/office/officeart/2005/8/layout/hList1"/>
    <dgm:cxn modelId="{695D3F1D-4627-4CDB-B8BF-FBDCED0D5875}" type="presOf" srcId="{7B752F06-EA6C-4204-B4FC-A11CA8386FAA}" destId="{7DF48064-E65D-4264-A160-5BAC1B8FAEF9}" srcOrd="0" destOrd="3" presId="urn:microsoft.com/office/officeart/2005/8/layout/hList1"/>
    <dgm:cxn modelId="{1AAB6942-8B16-412D-922B-73C00A94B435}" type="presOf" srcId="{D2CFCF3C-DB19-46BF-B2C8-40F3EF51FB3B}" destId="{6D438106-9B71-4BDF-9D76-6CC239093994}" srcOrd="0" destOrd="1" presId="urn:microsoft.com/office/officeart/2005/8/layout/hList1"/>
    <dgm:cxn modelId="{8C5451BD-221D-44A9-BA88-828D2D7FCC65}" type="presOf" srcId="{6334D506-4C92-47BE-BD5C-B402332986FD}" destId="{FD1E6C4D-45D4-4C39-A726-8EB9A4BD547A}" srcOrd="0" destOrd="0" presId="urn:microsoft.com/office/officeart/2005/8/layout/hList1"/>
    <dgm:cxn modelId="{7A063392-2488-417E-B898-B967802D6C14}" srcId="{6334D506-4C92-47BE-BD5C-B402332986FD}" destId="{2C2F9E9F-C292-479B-B1CA-23B1AEBC9787}" srcOrd="8" destOrd="0" parTransId="{BBD60588-DF89-4CBC-AB67-72623351B10A}" sibTransId="{CDE5B1DA-8A2F-49B9-96DD-1939E20C7CB7}"/>
    <dgm:cxn modelId="{A3BA0E76-8322-47BC-AE87-01AA2A6E326D}" srcId="{5591AE83-4A5D-4D72-8A5E-740D8EE28E9B}" destId="{D2CFCF3C-DB19-46BF-B2C8-40F3EF51FB3B}" srcOrd="1" destOrd="0" parTransId="{0E9245B8-5830-4539-844B-9BAA70E23899}" sibTransId="{6DB23C35-4C17-4737-8021-6422763ABF3F}"/>
    <dgm:cxn modelId="{B9E83050-3941-480A-B534-58E49B98FB32}" srcId="{EE265E34-988A-401E-A174-4D608AFBC235}" destId="{B04DD144-9DF3-4C0D-8A81-437DE99DAAAF}" srcOrd="3" destOrd="0" parTransId="{E85DDA76-9E3B-4559-992B-11AB9BFF7E5D}" sibTransId="{3F96C7EA-65FF-4562-A527-9E7240F90545}"/>
    <dgm:cxn modelId="{5D3A4DE2-6949-4A3F-B9BB-11F0B3DD26B3}" type="presOf" srcId="{EDCFACAF-71FE-4084-92D2-09CA4201C616}" destId="{7DF48064-E65D-4264-A160-5BAC1B8FAEF9}" srcOrd="0" destOrd="1" presId="urn:microsoft.com/office/officeart/2005/8/layout/hList1"/>
    <dgm:cxn modelId="{6873346B-A476-4C28-BB45-DFD164512F19}" type="presOf" srcId="{BF3955BA-8BD9-43C5-9B62-461FA1F51119}" destId="{6D438106-9B71-4BDF-9D76-6CC239093994}" srcOrd="0" destOrd="0" presId="urn:microsoft.com/office/officeart/2005/8/layout/hList1"/>
    <dgm:cxn modelId="{9FB750D2-40EB-4212-9F84-7ADDBAB61477}" srcId="{6334D506-4C92-47BE-BD5C-B402332986FD}" destId="{EDCFACAF-71FE-4084-92D2-09CA4201C616}" srcOrd="1" destOrd="0" parTransId="{A0DE3860-686E-4AF3-84AF-B8A13C10DB7D}" sibTransId="{B97D28C7-EF82-42B2-87D0-7F1E16DCBC4A}"/>
    <dgm:cxn modelId="{06F2C540-0BFB-4A18-9A51-7B17E46D0525}" srcId="{6334D506-4C92-47BE-BD5C-B402332986FD}" destId="{2F35A5D5-43C8-46A7-B76F-E67281E6D014}" srcOrd="6" destOrd="0" parTransId="{3E77A890-9B7D-472F-BD34-752DA22A8233}" sibTransId="{864CB1B3-2486-4771-9A5C-82EC16DC04F4}"/>
    <dgm:cxn modelId="{BD5AF51E-5CD9-40F8-B62A-9D63E84E59DE}" type="presParOf" srcId="{C0EF9E99-1C27-45FF-BD0A-2E34215730D3}" destId="{C87CF2D0-B391-43DC-A053-7C4C07A192E6}" srcOrd="0" destOrd="0" presId="urn:microsoft.com/office/officeart/2005/8/layout/hList1"/>
    <dgm:cxn modelId="{9135670F-2342-44AB-8A12-43C2F65B138F}" type="presParOf" srcId="{C87CF2D0-B391-43DC-A053-7C4C07A192E6}" destId="{40FC9F3B-F20D-40C1-AEE4-C00C25711683}" srcOrd="0" destOrd="0" presId="urn:microsoft.com/office/officeart/2005/8/layout/hList1"/>
    <dgm:cxn modelId="{A3F2C4CA-36F9-4F15-800E-11061DB3C0ED}" type="presParOf" srcId="{C87CF2D0-B391-43DC-A053-7C4C07A192E6}" destId="{6D438106-9B71-4BDF-9D76-6CC239093994}" srcOrd="1" destOrd="0" presId="urn:microsoft.com/office/officeart/2005/8/layout/hList1"/>
    <dgm:cxn modelId="{9BD80859-B642-4768-A7CB-EF94F969F5A6}" type="presParOf" srcId="{C0EF9E99-1C27-45FF-BD0A-2E34215730D3}" destId="{AEB972F3-AEEF-4431-A983-12E4F729316E}" srcOrd="1" destOrd="0" presId="urn:microsoft.com/office/officeart/2005/8/layout/hList1"/>
    <dgm:cxn modelId="{E03A600F-5E94-4EA7-999F-62920B352D56}" type="presParOf" srcId="{C0EF9E99-1C27-45FF-BD0A-2E34215730D3}" destId="{AABFE5DB-584A-4BCE-9ADC-A052F9011AF8}" srcOrd="2" destOrd="0" presId="urn:microsoft.com/office/officeart/2005/8/layout/hList1"/>
    <dgm:cxn modelId="{A5D194CA-FEC0-47DE-847B-D3CC35B93A0F}" type="presParOf" srcId="{AABFE5DB-584A-4BCE-9ADC-A052F9011AF8}" destId="{FB74835A-138A-4AA3-A270-5102137FB7D9}" srcOrd="0" destOrd="0" presId="urn:microsoft.com/office/officeart/2005/8/layout/hList1"/>
    <dgm:cxn modelId="{626469B1-6C6F-4442-BBAD-0680850B7704}" type="presParOf" srcId="{AABFE5DB-584A-4BCE-9ADC-A052F9011AF8}" destId="{6440445D-BABA-4B63-8303-80B34D39DFF3}" srcOrd="1" destOrd="0" presId="urn:microsoft.com/office/officeart/2005/8/layout/hList1"/>
    <dgm:cxn modelId="{6C96F4C9-68A2-482D-AC4F-C31EB2C6A827}" type="presParOf" srcId="{C0EF9E99-1C27-45FF-BD0A-2E34215730D3}" destId="{6FEC0C42-CF52-4439-AF09-FAA91FB9A14F}" srcOrd="3" destOrd="0" presId="urn:microsoft.com/office/officeart/2005/8/layout/hList1"/>
    <dgm:cxn modelId="{3E0EB105-8837-44AC-99C2-ED07FC921D23}" type="presParOf" srcId="{C0EF9E99-1C27-45FF-BD0A-2E34215730D3}" destId="{DCA5C036-FC43-4273-9F16-90C2A6B0C850}" srcOrd="4" destOrd="0" presId="urn:microsoft.com/office/officeart/2005/8/layout/hList1"/>
    <dgm:cxn modelId="{5602D2B3-78EB-4752-BB51-A0815BEEC1CC}" type="presParOf" srcId="{DCA5C036-FC43-4273-9F16-90C2A6B0C850}" destId="{FD1E6C4D-45D4-4C39-A726-8EB9A4BD547A}" srcOrd="0" destOrd="0" presId="urn:microsoft.com/office/officeart/2005/8/layout/hList1"/>
    <dgm:cxn modelId="{8F964A76-1C00-44B6-8855-FC6E304D465F}" type="presParOf" srcId="{DCA5C036-FC43-4273-9F16-90C2A6B0C850}" destId="{7DF48064-E65D-4264-A160-5BAC1B8FAEF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A54140-C1AF-41E7-85F9-43035408722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BC34722-576D-45CC-AEC1-53EAC4276D9E}">
      <dgm:prSet/>
      <dgm:spPr/>
      <dgm:t>
        <a:bodyPr/>
        <a:lstStyle/>
        <a:p>
          <a:pPr rtl="0"/>
          <a:r>
            <a:rPr lang="en-US" smtClean="0"/>
            <a:t>SLOs are content- </a:t>
          </a:r>
          <a:r>
            <a:rPr lang="en-US" dirty="0" smtClean="0"/>
            <a:t>and grade/course specific </a:t>
          </a:r>
          <a:r>
            <a:rPr lang="en-US" smtClean="0"/>
            <a:t>learning objectives </a:t>
          </a:r>
          <a:r>
            <a:rPr lang="en-US" dirty="0" smtClean="0"/>
            <a:t>describing what students should know and be able to do at the end of that course or grade.</a:t>
          </a:r>
          <a:endParaRPr lang="en-US" dirty="0"/>
        </a:p>
      </dgm:t>
    </dgm:pt>
    <dgm:pt modelId="{94ED2651-8BB4-4A47-89FD-5065017FB382}" type="parTrans" cxnId="{80CBED01-D37D-4646-9B02-92045929C1D3}">
      <dgm:prSet/>
      <dgm:spPr/>
      <dgm:t>
        <a:bodyPr/>
        <a:lstStyle/>
        <a:p>
          <a:endParaRPr lang="en-US"/>
        </a:p>
      </dgm:t>
    </dgm:pt>
    <dgm:pt modelId="{979D4A20-4D4A-4F36-9FAC-532D12AFD3B3}" type="sibTrans" cxnId="{80CBED01-D37D-4646-9B02-92045929C1D3}">
      <dgm:prSet/>
      <dgm:spPr/>
      <dgm:t>
        <a:bodyPr/>
        <a:lstStyle/>
        <a:p>
          <a:endParaRPr lang="en-US"/>
        </a:p>
      </dgm:t>
    </dgm:pt>
    <dgm:pt modelId="{0F3A122A-B693-45B0-8096-F10E62596607}">
      <dgm:prSet/>
      <dgm:spPr/>
      <dgm:t>
        <a:bodyPr/>
        <a:lstStyle/>
        <a:p>
          <a:pPr rtl="0"/>
          <a:r>
            <a:rPr lang="en-US" smtClean="0"/>
            <a:t>SLOs are ambitious </a:t>
          </a:r>
          <a:r>
            <a:rPr lang="en-US" dirty="0" smtClean="0"/>
            <a:t>and realistic learning objectives established for groups of students.</a:t>
          </a:r>
          <a:endParaRPr lang="en-US" b="1" dirty="0"/>
        </a:p>
      </dgm:t>
    </dgm:pt>
    <dgm:pt modelId="{29950DB6-939E-4040-A2D9-F32B5DB2AD1A}" type="parTrans" cxnId="{C6E4AD81-F024-44DA-B821-52FFE61215DF}">
      <dgm:prSet/>
      <dgm:spPr/>
      <dgm:t>
        <a:bodyPr/>
        <a:lstStyle/>
        <a:p>
          <a:endParaRPr lang="en-US"/>
        </a:p>
      </dgm:t>
    </dgm:pt>
    <dgm:pt modelId="{D59D03B4-69AB-4225-8256-3EB7A2D44E23}" type="sibTrans" cxnId="{C6E4AD81-F024-44DA-B821-52FFE61215DF}">
      <dgm:prSet/>
      <dgm:spPr/>
      <dgm:t>
        <a:bodyPr/>
        <a:lstStyle/>
        <a:p>
          <a:endParaRPr lang="en-US"/>
        </a:p>
      </dgm:t>
    </dgm:pt>
    <dgm:pt modelId="{9305C446-65C0-443A-AB7D-32BD23D79B5B}">
      <dgm:prSet/>
      <dgm:spPr/>
      <dgm:t>
        <a:bodyPr/>
        <a:lstStyle/>
        <a:p>
          <a:pPr rtl="0"/>
          <a:r>
            <a:rPr lang="en-US" dirty="0" smtClean="0"/>
            <a:t>SLOs can be measured to document student learning over a period of time.</a:t>
          </a:r>
          <a:br>
            <a:rPr lang="en-US" dirty="0" smtClean="0"/>
          </a:br>
          <a:endParaRPr lang="en-US" dirty="0"/>
        </a:p>
      </dgm:t>
    </dgm:pt>
    <dgm:pt modelId="{78CD8571-026E-43B7-9362-909D6A2F86C3}" type="parTrans" cxnId="{71288287-1FF1-4E8B-820D-CA6BC61B4890}">
      <dgm:prSet/>
      <dgm:spPr/>
      <dgm:t>
        <a:bodyPr/>
        <a:lstStyle/>
        <a:p>
          <a:endParaRPr lang="en-US"/>
        </a:p>
      </dgm:t>
    </dgm:pt>
    <dgm:pt modelId="{66BADF81-9713-40FD-A43B-A1B588B00C75}" type="sibTrans" cxnId="{71288287-1FF1-4E8B-820D-CA6BC61B4890}">
      <dgm:prSet/>
      <dgm:spPr/>
      <dgm:t>
        <a:bodyPr/>
        <a:lstStyle/>
        <a:p>
          <a:endParaRPr lang="en-US"/>
        </a:p>
      </dgm:t>
    </dgm:pt>
    <dgm:pt modelId="{240099ED-B200-4131-9AE6-7B87F8D61C31}" type="pres">
      <dgm:prSet presAssocID="{37A54140-C1AF-41E7-85F9-430354087227}" presName="linear" presStyleCnt="0">
        <dgm:presLayoutVars>
          <dgm:animLvl val="lvl"/>
          <dgm:resizeHandles val="exact"/>
        </dgm:presLayoutVars>
      </dgm:prSet>
      <dgm:spPr/>
      <dgm:t>
        <a:bodyPr/>
        <a:lstStyle/>
        <a:p>
          <a:endParaRPr lang="en-US"/>
        </a:p>
      </dgm:t>
    </dgm:pt>
    <dgm:pt modelId="{7A4CDE23-2D68-4D07-8CBC-F8B216CB8F45}" type="pres">
      <dgm:prSet presAssocID="{8BC34722-576D-45CC-AEC1-53EAC4276D9E}" presName="parentText" presStyleLbl="node1" presStyleIdx="0" presStyleCnt="3">
        <dgm:presLayoutVars>
          <dgm:chMax val="0"/>
          <dgm:bulletEnabled val="1"/>
        </dgm:presLayoutVars>
      </dgm:prSet>
      <dgm:spPr/>
      <dgm:t>
        <a:bodyPr/>
        <a:lstStyle/>
        <a:p>
          <a:endParaRPr lang="en-US"/>
        </a:p>
      </dgm:t>
    </dgm:pt>
    <dgm:pt modelId="{998C96CD-BA7B-4F84-8101-13D2A991E83B}" type="pres">
      <dgm:prSet presAssocID="{979D4A20-4D4A-4F36-9FAC-532D12AFD3B3}" presName="spacer" presStyleCnt="0"/>
      <dgm:spPr/>
    </dgm:pt>
    <dgm:pt modelId="{C487CB8D-E10B-4888-9F0F-18E06400C934}" type="pres">
      <dgm:prSet presAssocID="{0F3A122A-B693-45B0-8096-F10E62596607}" presName="parentText" presStyleLbl="node1" presStyleIdx="1" presStyleCnt="3">
        <dgm:presLayoutVars>
          <dgm:chMax val="0"/>
          <dgm:bulletEnabled val="1"/>
        </dgm:presLayoutVars>
      </dgm:prSet>
      <dgm:spPr/>
      <dgm:t>
        <a:bodyPr/>
        <a:lstStyle/>
        <a:p>
          <a:endParaRPr lang="en-US"/>
        </a:p>
      </dgm:t>
    </dgm:pt>
    <dgm:pt modelId="{D64AF45F-2B3C-4CB4-B1A4-9D8513AA25FF}" type="pres">
      <dgm:prSet presAssocID="{D59D03B4-69AB-4225-8256-3EB7A2D44E23}" presName="spacer" presStyleCnt="0"/>
      <dgm:spPr/>
    </dgm:pt>
    <dgm:pt modelId="{C80D3027-F2D6-4A9D-94DB-13DDE774BE68}" type="pres">
      <dgm:prSet presAssocID="{9305C446-65C0-443A-AB7D-32BD23D79B5B}" presName="parentText" presStyleLbl="node1" presStyleIdx="2" presStyleCnt="3">
        <dgm:presLayoutVars>
          <dgm:chMax val="0"/>
          <dgm:bulletEnabled val="1"/>
        </dgm:presLayoutVars>
      </dgm:prSet>
      <dgm:spPr/>
      <dgm:t>
        <a:bodyPr/>
        <a:lstStyle/>
        <a:p>
          <a:endParaRPr lang="en-US"/>
        </a:p>
      </dgm:t>
    </dgm:pt>
  </dgm:ptLst>
  <dgm:cxnLst>
    <dgm:cxn modelId="{71288287-1FF1-4E8B-820D-CA6BC61B4890}" srcId="{37A54140-C1AF-41E7-85F9-430354087227}" destId="{9305C446-65C0-443A-AB7D-32BD23D79B5B}" srcOrd="2" destOrd="0" parTransId="{78CD8571-026E-43B7-9362-909D6A2F86C3}" sibTransId="{66BADF81-9713-40FD-A43B-A1B588B00C75}"/>
    <dgm:cxn modelId="{07AF1B38-816C-4418-8F90-C875932FA5BA}" type="presOf" srcId="{8BC34722-576D-45CC-AEC1-53EAC4276D9E}" destId="{7A4CDE23-2D68-4D07-8CBC-F8B216CB8F45}" srcOrd="0" destOrd="0" presId="urn:microsoft.com/office/officeart/2005/8/layout/vList2"/>
    <dgm:cxn modelId="{F45718F6-42C5-4E7D-8C23-C74548001F38}" type="presOf" srcId="{9305C446-65C0-443A-AB7D-32BD23D79B5B}" destId="{C80D3027-F2D6-4A9D-94DB-13DDE774BE68}" srcOrd="0" destOrd="0" presId="urn:microsoft.com/office/officeart/2005/8/layout/vList2"/>
    <dgm:cxn modelId="{5CFA4BBE-9504-47E1-A0D9-1AEF32145371}" type="presOf" srcId="{37A54140-C1AF-41E7-85F9-430354087227}" destId="{240099ED-B200-4131-9AE6-7B87F8D61C31}" srcOrd="0" destOrd="0" presId="urn:microsoft.com/office/officeart/2005/8/layout/vList2"/>
    <dgm:cxn modelId="{C6E4AD81-F024-44DA-B821-52FFE61215DF}" srcId="{37A54140-C1AF-41E7-85F9-430354087227}" destId="{0F3A122A-B693-45B0-8096-F10E62596607}" srcOrd="1" destOrd="0" parTransId="{29950DB6-939E-4040-A2D9-F32B5DB2AD1A}" sibTransId="{D59D03B4-69AB-4225-8256-3EB7A2D44E23}"/>
    <dgm:cxn modelId="{EA8744B5-3F18-4395-8DD4-9FF242C08C43}" type="presOf" srcId="{0F3A122A-B693-45B0-8096-F10E62596607}" destId="{C487CB8D-E10B-4888-9F0F-18E06400C934}" srcOrd="0" destOrd="0" presId="urn:microsoft.com/office/officeart/2005/8/layout/vList2"/>
    <dgm:cxn modelId="{80CBED01-D37D-4646-9B02-92045929C1D3}" srcId="{37A54140-C1AF-41E7-85F9-430354087227}" destId="{8BC34722-576D-45CC-AEC1-53EAC4276D9E}" srcOrd="0" destOrd="0" parTransId="{94ED2651-8BB4-4A47-89FD-5065017FB382}" sibTransId="{979D4A20-4D4A-4F36-9FAC-532D12AFD3B3}"/>
    <dgm:cxn modelId="{7731229A-D22E-4D98-BF4C-0008321D5848}" type="presParOf" srcId="{240099ED-B200-4131-9AE6-7B87F8D61C31}" destId="{7A4CDE23-2D68-4D07-8CBC-F8B216CB8F45}" srcOrd="0" destOrd="0" presId="urn:microsoft.com/office/officeart/2005/8/layout/vList2"/>
    <dgm:cxn modelId="{C7B032CC-7B2D-4B3F-9435-429B0A545B42}" type="presParOf" srcId="{240099ED-B200-4131-9AE6-7B87F8D61C31}" destId="{998C96CD-BA7B-4F84-8101-13D2A991E83B}" srcOrd="1" destOrd="0" presId="urn:microsoft.com/office/officeart/2005/8/layout/vList2"/>
    <dgm:cxn modelId="{1CD244BE-398B-4F0C-BF43-DE6781FE2B92}" type="presParOf" srcId="{240099ED-B200-4131-9AE6-7B87F8D61C31}" destId="{C487CB8D-E10B-4888-9F0F-18E06400C934}" srcOrd="2" destOrd="0" presId="urn:microsoft.com/office/officeart/2005/8/layout/vList2"/>
    <dgm:cxn modelId="{29003933-A8C4-4EE3-8BF5-70A92CAF4ED2}" type="presParOf" srcId="{240099ED-B200-4131-9AE6-7B87F8D61C31}" destId="{D64AF45F-2B3C-4CB4-B1A4-9D8513AA25FF}" srcOrd="3" destOrd="0" presId="urn:microsoft.com/office/officeart/2005/8/layout/vList2"/>
    <dgm:cxn modelId="{DA2975CF-F9CB-4DFE-A6E1-2887F3EB4679}" type="presParOf" srcId="{240099ED-B200-4131-9AE6-7B87F8D61C31}" destId="{C80D3027-F2D6-4A9D-94DB-13DDE774BE6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6B5ABF-2440-4550-97F7-1E5964CB4A8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D08D9DD-3A10-4C18-B8A3-AD028EA89AB2}">
      <dgm:prSet/>
      <dgm:spPr/>
      <dgm:t>
        <a:bodyPr/>
        <a:lstStyle/>
        <a:p>
          <a:pPr rtl="0"/>
          <a:r>
            <a:rPr lang="en-US" dirty="0" smtClean="0"/>
            <a:t>Are inclusive of all educators and standards</a:t>
          </a:r>
          <a:endParaRPr lang="en-US" dirty="0"/>
        </a:p>
      </dgm:t>
    </dgm:pt>
    <dgm:pt modelId="{0E6D1B53-3716-44B9-9DC6-377CC77ECB6B}" type="parTrans" cxnId="{DC2728B8-C558-4B60-8F4D-E49D4AD5AA58}">
      <dgm:prSet/>
      <dgm:spPr/>
      <dgm:t>
        <a:bodyPr/>
        <a:lstStyle/>
        <a:p>
          <a:endParaRPr lang="en-US"/>
        </a:p>
      </dgm:t>
    </dgm:pt>
    <dgm:pt modelId="{D9B0F4AF-5E8B-41AC-B61C-4A5E68A36F6A}" type="sibTrans" cxnId="{DC2728B8-C558-4B60-8F4D-E49D4AD5AA58}">
      <dgm:prSet/>
      <dgm:spPr/>
      <dgm:t>
        <a:bodyPr/>
        <a:lstStyle/>
        <a:p>
          <a:endParaRPr lang="en-US"/>
        </a:p>
      </dgm:t>
    </dgm:pt>
    <dgm:pt modelId="{B8212305-901C-4F26-A22C-12900D0DE067}">
      <dgm:prSet custT="1"/>
      <dgm:spPr/>
      <dgm:t>
        <a:bodyPr/>
        <a:lstStyle/>
        <a:p>
          <a:pPr rtl="0"/>
          <a:r>
            <a:rPr lang="en-US" sz="3200" dirty="0" smtClean="0"/>
            <a:t>All subjects, all grades, regardless of current state/district-mandated assessments</a:t>
          </a:r>
          <a:endParaRPr lang="en-US" sz="3200" dirty="0"/>
        </a:p>
      </dgm:t>
    </dgm:pt>
    <dgm:pt modelId="{0A57C057-1F41-4071-AF4C-844C9AF7CB9F}" type="parTrans" cxnId="{16BB45CD-3A3E-4322-A8EB-B163CA482F8F}">
      <dgm:prSet/>
      <dgm:spPr/>
      <dgm:t>
        <a:bodyPr/>
        <a:lstStyle/>
        <a:p>
          <a:endParaRPr lang="en-US"/>
        </a:p>
      </dgm:t>
    </dgm:pt>
    <dgm:pt modelId="{638C8E21-3FAD-4E58-987F-ABE738FD9F06}" type="sibTrans" cxnId="{16BB45CD-3A3E-4322-A8EB-B163CA482F8F}">
      <dgm:prSet/>
      <dgm:spPr/>
      <dgm:t>
        <a:bodyPr/>
        <a:lstStyle/>
        <a:p>
          <a:endParaRPr lang="en-US"/>
        </a:p>
      </dgm:t>
    </dgm:pt>
    <dgm:pt modelId="{366D0640-3987-4860-8D44-A03288BB8907}">
      <dgm:prSet/>
      <dgm:spPr/>
      <dgm:t>
        <a:bodyPr/>
        <a:lstStyle/>
        <a:p>
          <a:pPr rtl="0"/>
          <a:r>
            <a:rPr lang="en-US" dirty="0" smtClean="0"/>
            <a:t>Encourage effective instructional practices</a:t>
          </a:r>
          <a:endParaRPr lang="en-US" dirty="0"/>
        </a:p>
      </dgm:t>
    </dgm:pt>
    <dgm:pt modelId="{F11CBD93-289C-43DD-999D-A7138A0DBA95}" type="parTrans" cxnId="{F39F2A2A-7154-41C3-8705-7DB082BEEFA5}">
      <dgm:prSet/>
      <dgm:spPr/>
      <dgm:t>
        <a:bodyPr/>
        <a:lstStyle/>
        <a:p>
          <a:endParaRPr lang="en-US"/>
        </a:p>
      </dgm:t>
    </dgm:pt>
    <dgm:pt modelId="{D048FA09-6D40-4150-941A-3800A1568188}" type="sibTrans" cxnId="{F39F2A2A-7154-41C3-8705-7DB082BEEFA5}">
      <dgm:prSet/>
      <dgm:spPr/>
      <dgm:t>
        <a:bodyPr/>
        <a:lstStyle/>
        <a:p>
          <a:endParaRPr lang="en-US"/>
        </a:p>
      </dgm:t>
    </dgm:pt>
    <dgm:pt modelId="{08351BBA-885F-4829-847B-E81DFA09A4DA}">
      <dgm:prSet custT="1"/>
      <dgm:spPr/>
      <dgm:t>
        <a:bodyPr/>
        <a:lstStyle/>
        <a:p>
          <a:pPr rtl="0"/>
          <a:r>
            <a:rPr lang="en-US" sz="2000" dirty="0" smtClean="0"/>
            <a:t>Setting meaningful goals</a:t>
          </a:r>
          <a:endParaRPr lang="en-US" sz="2000" dirty="0"/>
        </a:p>
      </dgm:t>
    </dgm:pt>
    <dgm:pt modelId="{60A1E5C5-FC71-4E0E-9B13-94E21EAFA387}" type="parTrans" cxnId="{5219B1E4-A2F5-42E8-8478-C5C5EAE18F6E}">
      <dgm:prSet/>
      <dgm:spPr/>
      <dgm:t>
        <a:bodyPr/>
        <a:lstStyle/>
        <a:p>
          <a:endParaRPr lang="en-US"/>
        </a:p>
      </dgm:t>
    </dgm:pt>
    <dgm:pt modelId="{8D803500-20D9-4ED1-92D2-570913105FBD}" type="sibTrans" cxnId="{5219B1E4-A2F5-42E8-8478-C5C5EAE18F6E}">
      <dgm:prSet/>
      <dgm:spPr/>
      <dgm:t>
        <a:bodyPr/>
        <a:lstStyle/>
        <a:p>
          <a:endParaRPr lang="en-US"/>
        </a:p>
      </dgm:t>
    </dgm:pt>
    <dgm:pt modelId="{6C834264-2718-4483-82B6-E3B40D19F82E}">
      <dgm:prSet custT="1"/>
      <dgm:spPr/>
      <dgm:t>
        <a:bodyPr/>
        <a:lstStyle/>
        <a:p>
          <a:pPr rtl="0"/>
          <a:r>
            <a:rPr lang="en-US" sz="2000" dirty="0" smtClean="0"/>
            <a:t>Providing opportunities for collaboration and feedback across educators sharing goals</a:t>
          </a:r>
          <a:endParaRPr lang="en-US" sz="2000" dirty="0"/>
        </a:p>
      </dgm:t>
    </dgm:pt>
    <dgm:pt modelId="{890C5416-22B0-4DFD-BCC3-2BFC7C309ACD}" type="parTrans" cxnId="{D32FB6DA-14C7-4A65-A3BF-F723A2230FD7}">
      <dgm:prSet/>
      <dgm:spPr/>
      <dgm:t>
        <a:bodyPr/>
        <a:lstStyle/>
        <a:p>
          <a:endParaRPr lang="en-US"/>
        </a:p>
      </dgm:t>
    </dgm:pt>
    <dgm:pt modelId="{35A3FD0D-BD1D-4644-B406-75800EFCBFFD}" type="sibTrans" cxnId="{D32FB6DA-14C7-4A65-A3BF-F723A2230FD7}">
      <dgm:prSet/>
      <dgm:spPr/>
      <dgm:t>
        <a:bodyPr/>
        <a:lstStyle/>
        <a:p>
          <a:endParaRPr lang="en-US"/>
        </a:p>
      </dgm:t>
    </dgm:pt>
    <dgm:pt modelId="{CC2851F4-3B41-4626-BBAD-AB9913F7E342}">
      <dgm:prSet custT="1"/>
      <dgm:spPr/>
      <dgm:t>
        <a:bodyPr/>
        <a:lstStyle/>
        <a:p>
          <a:pPr rtl="0"/>
          <a:r>
            <a:rPr lang="en-US" sz="2000" dirty="0" smtClean="0"/>
            <a:t>Monitoring progress toward those goals</a:t>
          </a:r>
          <a:endParaRPr lang="en-US" sz="2000" dirty="0"/>
        </a:p>
      </dgm:t>
    </dgm:pt>
    <dgm:pt modelId="{E6588BC5-0C71-4109-ACB0-D62C74367267}" type="parTrans" cxnId="{438619B0-F6FF-4B35-A043-D095E4ED62A3}">
      <dgm:prSet/>
      <dgm:spPr/>
      <dgm:t>
        <a:bodyPr/>
        <a:lstStyle/>
        <a:p>
          <a:endParaRPr lang="en-US"/>
        </a:p>
      </dgm:t>
    </dgm:pt>
    <dgm:pt modelId="{91771902-D257-482E-8FE5-4AE9C8136D9F}" type="sibTrans" cxnId="{438619B0-F6FF-4B35-A043-D095E4ED62A3}">
      <dgm:prSet/>
      <dgm:spPr/>
      <dgm:t>
        <a:bodyPr/>
        <a:lstStyle/>
        <a:p>
          <a:endParaRPr lang="en-US"/>
        </a:p>
      </dgm:t>
    </dgm:pt>
    <dgm:pt modelId="{88690F55-F4B0-4C6B-B41B-C756BEAA83DB}">
      <dgm:prSet custT="1"/>
      <dgm:spPr/>
      <dgm:t>
        <a:bodyPr/>
        <a:lstStyle/>
        <a:p>
          <a:pPr rtl="0"/>
          <a:r>
            <a:rPr lang="en-US" sz="2000" dirty="0" smtClean="0"/>
            <a:t>Evaluating the extent to which those goals are achieved using student evidence</a:t>
          </a:r>
          <a:endParaRPr lang="en-US" sz="2000" dirty="0"/>
        </a:p>
      </dgm:t>
    </dgm:pt>
    <dgm:pt modelId="{1CC578C6-3424-435D-A1C9-1C141FB87C13}" type="parTrans" cxnId="{56509FA6-C301-4FC3-BA3F-8D14809672AE}">
      <dgm:prSet/>
      <dgm:spPr/>
      <dgm:t>
        <a:bodyPr/>
        <a:lstStyle/>
        <a:p>
          <a:endParaRPr lang="en-US"/>
        </a:p>
      </dgm:t>
    </dgm:pt>
    <dgm:pt modelId="{53B2A85C-C9E1-4A47-B5CE-223102C6716C}" type="sibTrans" cxnId="{56509FA6-C301-4FC3-BA3F-8D14809672AE}">
      <dgm:prSet/>
      <dgm:spPr/>
      <dgm:t>
        <a:bodyPr/>
        <a:lstStyle/>
        <a:p>
          <a:endParaRPr lang="en-US"/>
        </a:p>
      </dgm:t>
    </dgm:pt>
    <dgm:pt modelId="{81DC6C4B-FA05-4279-B0E4-A95550C183E3}">
      <dgm:prSet custT="1"/>
      <dgm:spPr/>
      <dgm:t>
        <a:bodyPr/>
        <a:lstStyle/>
        <a:p>
          <a:pPr rtl="0"/>
          <a:r>
            <a:rPr lang="en-US" sz="2000" dirty="0" smtClean="0"/>
            <a:t>Improve instructional practice</a:t>
          </a:r>
          <a:endParaRPr lang="en-US" sz="2000" dirty="0"/>
        </a:p>
      </dgm:t>
    </dgm:pt>
    <dgm:pt modelId="{5491B5A3-8698-415B-B85F-8B0222E7C01E}" type="parTrans" cxnId="{21364673-DEF0-44C7-9AD1-90B612FF1335}">
      <dgm:prSet/>
      <dgm:spPr/>
      <dgm:t>
        <a:bodyPr/>
        <a:lstStyle/>
        <a:p>
          <a:endParaRPr lang="en-US"/>
        </a:p>
      </dgm:t>
    </dgm:pt>
    <dgm:pt modelId="{27ADCFAD-546B-4D40-9048-F5677E3E4B03}" type="sibTrans" cxnId="{21364673-DEF0-44C7-9AD1-90B612FF1335}">
      <dgm:prSet/>
      <dgm:spPr/>
      <dgm:t>
        <a:bodyPr/>
        <a:lstStyle/>
        <a:p>
          <a:endParaRPr lang="en-US"/>
        </a:p>
      </dgm:t>
    </dgm:pt>
    <dgm:pt modelId="{A186B3FC-BF0A-45A9-A632-EEC0066D6450}" type="pres">
      <dgm:prSet presAssocID="{D56B5ABF-2440-4550-97F7-1E5964CB4A82}" presName="Name0" presStyleCnt="0">
        <dgm:presLayoutVars>
          <dgm:dir/>
          <dgm:animLvl val="lvl"/>
          <dgm:resizeHandles val="exact"/>
        </dgm:presLayoutVars>
      </dgm:prSet>
      <dgm:spPr/>
      <dgm:t>
        <a:bodyPr/>
        <a:lstStyle/>
        <a:p>
          <a:endParaRPr lang="en-US"/>
        </a:p>
      </dgm:t>
    </dgm:pt>
    <dgm:pt modelId="{1F160F9D-0377-458D-8C12-720702B0F5E1}" type="pres">
      <dgm:prSet presAssocID="{ED08D9DD-3A10-4C18-B8A3-AD028EA89AB2}" presName="linNode" presStyleCnt="0"/>
      <dgm:spPr/>
    </dgm:pt>
    <dgm:pt modelId="{537B782E-54A9-41A9-A0BB-8B7CCF8CA80B}" type="pres">
      <dgm:prSet presAssocID="{ED08D9DD-3A10-4C18-B8A3-AD028EA89AB2}" presName="parentText" presStyleLbl="node1" presStyleIdx="0" presStyleCnt="2">
        <dgm:presLayoutVars>
          <dgm:chMax val="1"/>
          <dgm:bulletEnabled val="1"/>
        </dgm:presLayoutVars>
      </dgm:prSet>
      <dgm:spPr/>
      <dgm:t>
        <a:bodyPr/>
        <a:lstStyle/>
        <a:p>
          <a:endParaRPr lang="en-US"/>
        </a:p>
      </dgm:t>
    </dgm:pt>
    <dgm:pt modelId="{AA5B329F-2009-4FE6-8115-A1410A54C093}" type="pres">
      <dgm:prSet presAssocID="{ED08D9DD-3A10-4C18-B8A3-AD028EA89AB2}" presName="descendantText" presStyleLbl="alignAccFollowNode1" presStyleIdx="0" presStyleCnt="2">
        <dgm:presLayoutVars>
          <dgm:bulletEnabled val="1"/>
        </dgm:presLayoutVars>
      </dgm:prSet>
      <dgm:spPr/>
      <dgm:t>
        <a:bodyPr/>
        <a:lstStyle/>
        <a:p>
          <a:endParaRPr lang="en-US"/>
        </a:p>
      </dgm:t>
    </dgm:pt>
    <dgm:pt modelId="{D9353468-C89C-45B6-B4BF-E6472523E5EA}" type="pres">
      <dgm:prSet presAssocID="{D9B0F4AF-5E8B-41AC-B61C-4A5E68A36F6A}" presName="sp" presStyleCnt="0"/>
      <dgm:spPr/>
    </dgm:pt>
    <dgm:pt modelId="{3AAA48D0-229D-4326-895B-D8BD44BFC348}" type="pres">
      <dgm:prSet presAssocID="{366D0640-3987-4860-8D44-A03288BB8907}" presName="linNode" presStyleCnt="0"/>
      <dgm:spPr/>
    </dgm:pt>
    <dgm:pt modelId="{F3130BF2-F51C-4EC7-B24D-C2D0C323B91D}" type="pres">
      <dgm:prSet presAssocID="{366D0640-3987-4860-8D44-A03288BB8907}" presName="parentText" presStyleLbl="node1" presStyleIdx="1" presStyleCnt="2">
        <dgm:presLayoutVars>
          <dgm:chMax val="1"/>
          <dgm:bulletEnabled val="1"/>
        </dgm:presLayoutVars>
      </dgm:prSet>
      <dgm:spPr/>
      <dgm:t>
        <a:bodyPr/>
        <a:lstStyle/>
        <a:p>
          <a:endParaRPr lang="en-US"/>
        </a:p>
      </dgm:t>
    </dgm:pt>
    <dgm:pt modelId="{ABA020A1-5417-4E10-A592-9E85AC7E40DE}" type="pres">
      <dgm:prSet presAssocID="{366D0640-3987-4860-8D44-A03288BB8907}" presName="descendantText" presStyleLbl="alignAccFollowNode1" presStyleIdx="1" presStyleCnt="2" custScaleY="123242">
        <dgm:presLayoutVars>
          <dgm:bulletEnabled val="1"/>
        </dgm:presLayoutVars>
      </dgm:prSet>
      <dgm:spPr/>
      <dgm:t>
        <a:bodyPr/>
        <a:lstStyle/>
        <a:p>
          <a:endParaRPr lang="en-US"/>
        </a:p>
      </dgm:t>
    </dgm:pt>
  </dgm:ptLst>
  <dgm:cxnLst>
    <dgm:cxn modelId="{F76A9BBB-F868-41DB-B311-CE402DAE6894}" type="presOf" srcId="{CC2851F4-3B41-4626-BBAD-AB9913F7E342}" destId="{ABA020A1-5417-4E10-A592-9E85AC7E40DE}" srcOrd="0" destOrd="2" presId="urn:microsoft.com/office/officeart/2005/8/layout/vList5"/>
    <dgm:cxn modelId="{2A3A9FD3-30D8-4277-82D5-606A482148C7}" type="presOf" srcId="{D56B5ABF-2440-4550-97F7-1E5964CB4A82}" destId="{A186B3FC-BF0A-45A9-A632-EEC0066D6450}" srcOrd="0" destOrd="0" presId="urn:microsoft.com/office/officeart/2005/8/layout/vList5"/>
    <dgm:cxn modelId="{DC2728B8-C558-4B60-8F4D-E49D4AD5AA58}" srcId="{D56B5ABF-2440-4550-97F7-1E5964CB4A82}" destId="{ED08D9DD-3A10-4C18-B8A3-AD028EA89AB2}" srcOrd="0" destOrd="0" parTransId="{0E6D1B53-3716-44B9-9DC6-377CC77ECB6B}" sibTransId="{D9B0F4AF-5E8B-41AC-B61C-4A5E68A36F6A}"/>
    <dgm:cxn modelId="{5219B1E4-A2F5-42E8-8478-C5C5EAE18F6E}" srcId="{366D0640-3987-4860-8D44-A03288BB8907}" destId="{08351BBA-885F-4829-847B-E81DFA09A4DA}" srcOrd="0" destOrd="0" parTransId="{60A1E5C5-FC71-4E0E-9B13-94E21EAFA387}" sibTransId="{8D803500-20D9-4ED1-92D2-570913105FBD}"/>
    <dgm:cxn modelId="{6043B9EB-2DA7-4C44-BF94-1F660251FE49}" type="presOf" srcId="{08351BBA-885F-4829-847B-E81DFA09A4DA}" destId="{ABA020A1-5417-4E10-A592-9E85AC7E40DE}" srcOrd="0" destOrd="0" presId="urn:microsoft.com/office/officeart/2005/8/layout/vList5"/>
    <dgm:cxn modelId="{3E871866-AE2B-4AEB-88B6-58F952A7DC8A}" type="presOf" srcId="{88690F55-F4B0-4C6B-B41B-C756BEAA83DB}" destId="{ABA020A1-5417-4E10-A592-9E85AC7E40DE}" srcOrd="0" destOrd="3" presId="urn:microsoft.com/office/officeart/2005/8/layout/vList5"/>
    <dgm:cxn modelId="{BA1793C5-D1E8-4905-BD71-8E48063A487C}" type="presOf" srcId="{ED08D9DD-3A10-4C18-B8A3-AD028EA89AB2}" destId="{537B782E-54A9-41A9-A0BB-8B7CCF8CA80B}" srcOrd="0" destOrd="0" presId="urn:microsoft.com/office/officeart/2005/8/layout/vList5"/>
    <dgm:cxn modelId="{21364673-DEF0-44C7-9AD1-90B612FF1335}" srcId="{366D0640-3987-4860-8D44-A03288BB8907}" destId="{81DC6C4B-FA05-4279-B0E4-A95550C183E3}" srcOrd="4" destOrd="0" parTransId="{5491B5A3-8698-415B-B85F-8B0222E7C01E}" sibTransId="{27ADCFAD-546B-4D40-9048-F5677E3E4B03}"/>
    <dgm:cxn modelId="{75D5A4D3-1CD9-48B0-B781-6B991AFDC259}" type="presOf" srcId="{81DC6C4B-FA05-4279-B0E4-A95550C183E3}" destId="{ABA020A1-5417-4E10-A592-9E85AC7E40DE}" srcOrd="0" destOrd="4" presId="urn:microsoft.com/office/officeart/2005/8/layout/vList5"/>
    <dgm:cxn modelId="{5903116A-1E3F-4B74-A1C3-0657899BC32A}" type="presOf" srcId="{B8212305-901C-4F26-A22C-12900D0DE067}" destId="{AA5B329F-2009-4FE6-8115-A1410A54C093}" srcOrd="0" destOrd="0" presId="urn:microsoft.com/office/officeart/2005/8/layout/vList5"/>
    <dgm:cxn modelId="{835E040D-472D-4940-8194-7418B579D9C4}" type="presOf" srcId="{6C834264-2718-4483-82B6-E3B40D19F82E}" destId="{ABA020A1-5417-4E10-A592-9E85AC7E40DE}" srcOrd="0" destOrd="1" presId="urn:microsoft.com/office/officeart/2005/8/layout/vList5"/>
    <dgm:cxn modelId="{F39F2A2A-7154-41C3-8705-7DB082BEEFA5}" srcId="{D56B5ABF-2440-4550-97F7-1E5964CB4A82}" destId="{366D0640-3987-4860-8D44-A03288BB8907}" srcOrd="1" destOrd="0" parTransId="{F11CBD93-289C-43DD-999D-A7138A0DBA95}" sibTransId="{D048FA09-6D40-4150-941A-3800A1568188}"/>
    <dgm:cxn modelId="{EF869213-96C0-4172-B49F-251AA95B52A6}" type="presOf" srcId="{366D0640-3987-4860-8D44-A03288BB8907}" destId="{F3130BF2-F51C-4EC7-B24D-C2D0C323B91D}" srcOrd="0" destOrd="0" presId="urn:microsoft.com/office/officeart/2005/8/layout/vList5"/>
    <dgm:cxn modelId="{D32FB6DA-14C7-4A65-A3BF-F723A2230FD7}" srcId="{366D0640-3987-4860-8D44-A03288BB8907}" destId="{6C834264-2718-4483-82B6-E3B40D19F82E}" srcOrd="1" destOrd="0" parTransId="{890C5416-22B0-4DFD-BCC3-2BFC7C309ACD}" sibTransId="{35A3FD0D-BD1D-4644-B406-75800EFCBFFD}"/>
    <dgm:cxn modelId="{16BB45CD-3A3E-4322-A8EB-B163CA482F8F}" srcId="{ED08D9DD-3A10-4C18-B8A3-AD028EA89AB2}" destId="{B8212305-901C-4F26-A22C-12900D0DE067}" srcOrd="0" destOrd="0" parTransId="{0A57C057-1F41-4071-AF4C-844C9AF7CB9F}" sibTransId="{638C8E21-3FAD-4E58-987F-ABE738FD9F06}"/>
    <dgm:cxn modelId="{56509FA6-C301-4FC3-BA3F-8D14809672AE}" srcId="{366D0640-3987-4860-8D44-A03288BB8907}" destId="{88690F55-F4B0-4C6B-B41B-C756BEAA83DB}" srcOrd="3" destOrd="0" parTransId="{1CC578C6-3424-435D-A1C9-1C141FB87C13}" sibTransId="{53B2A85C-C9E1-4A47-B5CE-223102C6716C}"/>
    <dgm:cxn modelId="{438619B0-F6FF-4B35-A043-D095E4ED62A3}" srcId="{366D0640-3987-4860-8D44-A03288BB8907}" destId="{CC2851F4-3B41-4626-BBAD-AB9913F7E342}" srcOrd="2" destOrd="0" parTransId="{E6588BC5-0C71-4109-ACB0-D62C74367267}" sibTransId="{91771902-D257-482E-8FE5-4AE9C8136D9F}"/>
    <dgm:cxn modelId="{6096EE33-CE7B-473B-9BE1-15DCC771CFC1}" type="presParOf" srcId="{A186B3FC-BF0A-45A9-A632-EEC0066D6450}" destId="{1F160F9D-0377-458D-8C12-720702B0F5E1}" srcOrd="0" destOrd="0" presId="urn:microsoft.com/office/officeart/2005/8/layout/vList5"/>
    <dgm:cxn modelId="{CBCEB861-BD39-4609-A862-B2CF514650A7}" type="presParOf" srcId="{1F160F9D-0377-458D-8C12-720702B0F5E1}" destId="{537B782E-54A9-41A9-A0BB-8B7CCF8CA80B}" srcOrd="0" destOrd="0" presId="urn:microsoft.com/office/officeart/2005/8/layout/vList5"/>
    <dgm:cxn modelId="{0362D864-9E5D-44F0-903E-B86079FFC92D}" type="presParOf" srcId="{1F160F9D-0377-458D-8C12-720702B0F5E1}" destId="{AA5B329F-2009-4FE6-8115-A1410A54C093}" srcOrd="1" destOrd="0" presId="urn:microsoft.com/office/officeart/2005/8/layout/vList5"/>
    <dgm:cxn modelId="{D7E4B09F-B2B0-407E-A7CF-F1AA7953A9EC}" type="presParOf" srcId="{A186B3FC-BF0A-45A9-A632-EEC0066D6450}" destId="{D9353468-C89C-45B6-B4BF-E6472523E5EA}" srcOrd="1" destOrd="0" presId="urn:microsoft.com/office/officeart/2005/8/layout/vList5"/>
    <dgm:cxn modelId="{9C7D6BB0-95E7-4646-8144-69AAC21DFE0C}" type="presParOf" srcId="{A186B3FC-BF0A-45A9-A632-EEC0066D6450}" destId="{3AAA48D0-229D-4326-895B-D8BD44BFC348}" srcOrd="2" destOrd="0" presId="urn:microsoft.com/office/officeart/2005/8/layout/vList5"/>
    <dgm:cxn modelId="{5EFEFE41-3855-4FED-A44B-0CABCD35B0BF}" type="presParOf" srcId="{3AAA48D0-229D-4326-895B-D8BD44BFC348}" destId="{F3130BF2-F51C-4EC7-B24D-C2D0C323B91D}" srcOrd="0" destOrd="0" presId="urn:microsoft.com/office/officeart/2005/8/layout/vList5"/>
    <dgm:cxn modelId="{D89BB860-4551-489E-95E2-B99AD2E0B2AA}" type="presParOf" srcId="{3AAA48D0-229D-4326-895B-D8BD44BFC348}" destId="{ABA020A1-5417-4E10-A592-9E85AC7E40D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BDF5D9-7D0F-4552-A0D8-3B4FFD0EFA7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EDA80A3F-4CDE-4C6D-AB3E-0E92A90C71BE}">
      <dgm:prSet/>
      <dgm:spPr>
        <a:ln>
          <a:solidFill>
            <a:schemeClr val="tx2"/>
          </a:solidFill>
        </a:ln>
      </dgm:spPr>
      <dgm:t>
        <a:bodyPr/>
        <a:lstStyle/>
        <a:p>
          <a:pPr rtl="0"/>
          <a:r>
            <a:rPr lang="en-US" b="1" dirty="0" smtClean="0"/>
            <a:t>Will require significant Professional Development and oversight to establish meaningful and comparable goals</a:t>
          </a:r>
          <a:endParaRPr lang="en-US" dirty="0"/>
        </a:p>
      </dgm:t>
    </dgm:pt>
    <dgm:pt modelId="{EBADC282-1BBC-4CD1-8583-766D8CAD9595}" type="parTrans" cxnId="{7D9181C2-B210-49D5-8E38-830F28F760B6}">
      <dgm:prSet/>
      <dgm:spPr/>
      <dgm:t>
        <a:bodyPr/>
        <a:lstStyle/>
        <a:p>
          <a:endParaRPr lang="en-US"/>
        </a:p>
      </dgm:t>
    </dgm:pt>
    <dgm:pt modelId="{84FAC7CD-8C1C-4538-AB2E-B352B58411D5}" type="sibTrans" cxnId="{7D9181C2-B210-49D5-8E38-830F28F760B6}">
      <dgm:prSet/>
      <dgm:spPr/>
      <dgm:t>
        <a:bodyPr/>
        <a:lstStyle/>
        <a:p>
          <a:endParaRPr lang="en-US"/>
        </a:p>
      </dgm:t>
    </dgm:pt>
    <dgm:pt modelId="{DD260068-0129-40A7-A1DF-C6EF39BE45CC}">
      <dgm:prSet/>
      <dgm:spPr>
        <a:ln>
          <a:solidFill>
            <a:schemeClr val="tx2"/>
          </a:solidFill>
        </a:ln>
      </dgm:spPr>
      <dgm:t>
        <a:bodyPr/>
        <a:lstStyle/>
        <a:p>
          <a:pPr rtl="0"/>
          <a:r>
            <a:rPr lang="en-US" b="1" dirty="0" smtClean="0"/>
            <a:t>Potential for corruption on goals, measures, and targets</a:t>
          </a:r>
          <a:endParaRPr lang="en-US" dirty="0"/>
        </a:p>
      </dgm:t>
    </dgm:pt>
    <dgm:pt modelId="{C2017944-D76A-4A52-BDA4-C6BE1383C269}" type="parTrans" cxnId="{4869E0D5-9E23-44C2-98A9-52AC2C41D19F}">
      <dgm:prSet/>
      <dgm:spPr/>
      <dgm:t>
        <a:bodyPr/>
        <a:lstStyle/>
        <a:p>
          <a:endParaRPr lang="en-US"/>
        </a:p>
      </dgm:t>
    </dgm:pt>
    <dgm:pt modelId="{A0F0E2B3-2988-49CC-A493-2EB1D46B8ED9}" type="sibTrans" cxnId="{4869E0D5-9E23-44C2-98A9-52AC2C41D19F}">
      <dgm:prSet/>
      <dgm:spPr/>
      <dgm:t>
        <a:bodyPr/>
        <a:lstStyle/>
        <a:p>
          <a:endParaRPr lang="en-US"/>
        </a:p>
      </dgm:t>
    </dgm:pt>
    <dgm:pt modelId="{E95932DA-37D3-40D9-B4C3-564BE0254221}">
      <dgm:prSet/>
      <dgm:spPr>
        <a:ln>
          <a:solidFill>
            <a:schemeClr val="tx2"/>
          </a:solidFill>
        </a:ln>
      </dgm:spPr>
      <dgm:t>
        <a:bodyPr/>
        <a:lstStyle/>
        <a:p>
          <a:pPr rtl="0"/>
          <a:r>
            <a:rPr lang="en-US" b="1" dirty="0" smtClean="0"/>
            <a:t>Still requires high quality assessments to measure goals and evaluate targets</a:t>
          </a:r>
          <a:endParaRPr lang="en-US" dirty="0"/>
        </a:p>
      </dgm:t>
    </dgm:pt>
    <dgm:pt modelId="{6963799A-A143-4B93-8645-B05B2CF77B54}" type="parTrans" cxnId="{42B23ACA-73ED-48FE-A292-AEEAE13F4B8A}">
      <dgm:prSet/>
      <dgm:spPr/>
      <dgm:t>
        <a:bodyPr/>
        <a:lstStyle/>
        <a:p>
          <a:endParaRPr lang="en-US"/>
        </a:p>
      </dgm:t>
    </dgm:pt>
    <dgm:pt modelId="{7128D60B-7069-4FAA-B3BB-98A8F54D078A}" type="sibTrans" cxnId="{42B23ACA-73ED-48FE-A292-AEEAE13F4B8A}">
      <dgm:prSet/>
      <dgm:spPr/>
      <dgm:t>
        <a:bodyPr/>
        <a:lstStyle/>
        <a:p>
          <a:endParaRPr lang="en-US"/>
        </a:p>
      </dgm:t>
    </dgm:pt>
    <dgm:pt modelId="{95B4D4FE-CB4F-4CE8-9A3A-87665E7A56CE}">
      <dgm:prSet/>
      <dgm:spPr>
        <a:ln>
          <a:solidFill>
            <a:schemeClr val="tx2"/>
          </a:solidFill>
        </a:ln>
      </dgm:spPr>
      <dgm:t>
        <a:bodyPr/>
        <a:lstStyle/>
        <a:p>
          <a:pPr rtl="0"/>
          <a:r>
            <a:rPr lang="en-US" b="1" dirty="0" smtClean="0"/>
            <a:t>Setting rigorous but realistic targets for all students</a:t>
          </a:r>
          <a:endParaRPr lang="en-US" dirty="0"/>
        </a:p>
      </dgm:t>
    </dgm:pt>
    <dgm:pt modelId="{6F13BDD9-5E86-41E4-ABDD-61374C6E116F}" type="parTrans" cxnId="{501D67A5-2F78-4CB3-9A17-F8B03D1645F2}">
      <dgm:prSet/>
      <dgm:spPr/>
      <dgm:t>
        <a:bodyPr/>
        <a:lstStyle/>
        <a:p>
          <a:endParaRPr lang="en-US"/>
        </a:p>
      </dgm:t>
    </dgm:pt>
    <dgm:pt modelId="{A8811497-4853-4F3A-A2DA-B93518945F49}" type="sibTrans" cxnId="{501D67A5-2F78-4CB3-9A17-F8B03D1645F2}">
      <dgm:prSet/>
      <dgm:spPr/>
      <dgm:t>
        <a:bodyPr/>
        <a:lstStyle/>
        <a:p>
          <a:endParaRPr lang="en-US"/>
        </a:p>
      </dgm:t>
    </dgm:pt>
    <dgm:pt modelId="{4EA19B83-9B7C-4F8F-B2B2-87D7DCD3FEB2}" type="pres">
      <dgm:prSet presAssocID="{1BBDF5D9-7D0F-4552-A0D8-3B4FFD0EFA7D}" presName="Name0" presStyleCnt="0">
        <dgm:presLayoutVars>
          <dgm:chPref val="3"/>
          <dgm:dir/>
          <dgm:animLvl val="lvl"/>
          <dgm:resizeHandles/>
        </dgm:presLayoutVars>
      </dgm:prSet>
      <dgm:spPr/>
      <dgm:t>
        <a:bodyPr/>
        <a:lstStyle/>
        <a:p>
          <a:endParaRPr lang="en-US"/>
        </a:p>
      </dgm:t>
    </dgm:pt>
    <dgm:pt modelId="{B0EF5049-107C-4A4C-B1F6-5AE350DFB81A}" type="pres">
      <dgm:prSet presAssocID="{EDA80A3F-4CDE-4C6D-AB3E-0E92A90C71BE}" presName="horFlow" presStyleCnt="0"/>
      <dgm:spPr/>
    </dgm:pt>
    <dgm:pt modelId="{C0F86A43-77C4-44A1-A542-B423CC1CB20C}" type="pres">
      <dgm:prSet presAssocID="{EDA80A3F-4CDE-4C6D-AB3E-0E92A90C71BE}" presName="bigChev" presStyleLbl="node1" presStyleIdx="0" presStyleCnt="4" custScaleX="367018"/>
      <dgm:spPr/>
      <dgm:t>
        <a:bodyPr/>
        <a:lstStyle/>
        <a:p>
          <a:endParaRPr lang="en-US"/>
        </a:p>
      </dgm:t>
    </dgm:pt>
    <dgm:pt modelId="{320BEB6B-4AB2-40BE-B5B6-AA3A5DAC3114}" type="pres">
      <dgm:prSet presAssocID="{EDA80A3F-4CDE-4C6D-AB3E-0E92A90C71BE}" presName="vSp" presStyleCnt="0"/>
      <dgm:spPr/>
    </dgm:pt>
    <dgm:pt modelId="{AF961117-85C6-40E4-B2E5-F7B78C70E19F}" type="pres">
      <dgm:prSet presAssocID="{DD260068-0129-40A7-A1DF-C6EF39BE45CC}" presName="horFlow" presStyleCnt="0"/>
      <dgm:spPr/>
    </dgm:pt>
    <dgm:pt modelId="{26944BB2-E95B-45A6-B529-BFEE999F8376}" type="pres">
      <dgm:prSet presAssocID="{DD260068-0129-40A7-A1DF-C6EF39BE45CC}" presName="bigChev" presStyleLbl="node1" presStyleIdx="1" presStyleCnt="4" custScaleX="367025"/>
      <dgm:spPr/>
      <dgm:t>
        <a:bodyPr/>
        <a:lstStyle/>
        <a:p>
          <a:endParaRPr lang="en-US"/>
        </a:p>
      </dgm:t>
    </dgm:pt>
    <dgm:pt modelId="{715C4E17-41F6-4CAF-BAB1-E1D25DC8074D}" type="pres">
      <dgm:prSet presAssocID="{DD260068-0129-40A7-A1DF-C6EF39BE45CC}" presName="vSp" presStyleCnt="0"/>
      <dgm:spPr/>
    </dgm:pt>
    <dgm:pt modelId="{4C1C1314-24B8-4EEB-9FA0-49EF3461BC68}" type="pres">
      <dgm:prSet presAssocID="{E95932DA-37D3-40D9-B4C3-564BE0254221}" presName="horFlow" presStyleCnt="0"/>
      <dgm:spPr/>
    </dgm:pt>
    <dgm:pt modelId="{58A02CD8-EAA4-4069-97FA-C3665B20D308}" type="pres">
      <dgm:prSet presAssocID="{E95932DA-37D3-40D9-B4C3-564BE0254221}" presName="bigChev" presStyleLbl="node1" presStyleIdx="2" presStyleCnt="4" custScaleX="363688"/>
      <dgm:spPr/>
      <dgm:t>
        <a:bodyPr/>
        <a:lstStyle/>
        <a:p>
          <a:endParaRPr lang="en-US"/>
        </a:p>
      </dgm:t>
    </dgm:pt>
    <dgm:pt modelId="{C56AC447-5D79-4D3D-A7CA-96931F90B935}" type="pres">
      <dgm:prSet presAssocID="{E95932DA-37D3-40D9-B4C3-564BE0254221}" presName="vSp" presStyleCnt="0"/>
      <dgm:spPr/>
    </dgm:pt>
    <dgm:pt modelId="{FD576110-7237-4E17-9482-5677AA6E9830}" type="pres">
      <dgm:prSet presAssocID="{95B4D4FE-CB4F-4CE8-9A3A-87665E7A56CE}" presName="horFlow" presStyleCnt="0"/>
      <dgm:spPr/>
    </dgm:pt>
    <dgm:pt modelId="{C1D69331-9A03-4F58-8C83-32E4B196F9AB}" type="pres">
      <dgm:prSet presAssocID="{95B4D4FE-CB4F-4CE8-9A3A-87665E7A56CE}" presName="bigChev" presStyleLbl="node1" presStyleIdx="3" presStyleCnt="4" custScaleX="367025"/>
      <dgm:spPr/>
      <dgm:t>
        <a:bodyPr/>
        <a:lstStyle/>
        <a:p>
          <a:endParaRPr lang="en-US"/>
        </a:p>
      </dgm:t>
    </dgm:pt>
  </dgm:ptLst>
  <dgm:cxnLst>
    <dgm:cxn modelId="{501D67A5-2F78-4CB3-9A17-F8B03D1645F2}" srcId="{1BBDF5D9-7D0F-4552-A0D8-3B4FFD0EFA7D}" destId="{95B4D4FE-CB4F-4CE8-9A3A-87665E7A56CE}" srcOrd="3" destOrd="0" parTransId="{6F13BDD9-5E86-41E4-ABDD-61374C6E116F}" sibTransId="{A8811497-4853-4F3A-A2DA-B93518945F49}"/>
    <dgm:cxn modelId="{076CC166-4C4B-48AB-B3D9-12307E2A72BC}" type="presOf" srcId="{95B4D4FE-CB4F-4CE8-9A3A-87665E7A56CE}" destId="{C1D69331-9A03-4F58-8C83-32E4B196F9AB}" srcOrd="0" destOrd="0" presId="urn:microsoft.com/office/officeart/2005/8/layout/lProcess3"/>
    <dgm:cxn modelId="{DFE69973-4BC2-4FBD-9E7F-66F3E9659306}" type="presOf" srcId="{EDA80A3F-4CDE-4C6D-AB3E-0E92A90C71BE}" destId="{C0F86A43-77C4-44A1-A542-B423CC1CB20C}" srcOrd="0" destOrd="0" presId="urn:microsoft.com/office/officeart/2005/8/layout/lProcess3"/>
    <dgm:cxn modelId="{7D9181C2-B210-49D5-8E38-830F28F760B6}" srcId="{1BBDF5D9-7D0F-4552-A0D8-3B4FFD0EFA7D}" destId="{EDA80A3F-4CDE-4C6D-AB3E-0E92A90C71BE}" srcOrd="0" destOrd="0" parTransId="{EBADC282-1BBC-4CD1-8583-766D8CAD9595}" sibTransId="{84FAC7CD-8C1C-4538-AB2E-B352B58411D5}"/>
    <dgm:cxn modelId="{88DC3EE5-C80F-470B-9637-7568139366C0}" type="presOf" srcId="{DD260068-0129-40A7-A1DF-C6EF39BE45CC}" destId="{26944BB2-E95B-45A6-B529-BFEE999F8376}" srcOrd="0" destOrd="0" presId="urn:microsoft.com/office/officeart/2005/8/layout/lProcess3"/>
    <dgm:cxn modelId="{DC9F9176-7229-4F5B-A9D4-BE82E38CAEC2}" type="presOf" srcId="{E95932DA-37D3-40D9-B4C3-564BE0254221}" destId="{58A02CD8-EAA4-4069-97FA-C3665B20D308}" srcOrd="0" destOrd="0" presId="urn:microsoft.com/office/officeart/2005/8/layout/lProcess3"/>
    <dgm:cxn modelId="{4869E0D5-9E23-44C2-98A9-52AC2C41D19F}" srcId="{1BBDF5D9-7D0F-4552-A0D8-3B4FFD0EFA7D}" destId="{DD260068-0129-40A7-A1DF-C6EF39BE45CC}" srcOrd="1" destOrd="0" parTransId="{C2017944-D76A-4A52-BDA4-C6BE1383C269}" sibTransId="{A0F0E2B3-2988-49CC-A493-2EB1D46B8ED9}"/>
    <dgm:cxn modelId="{42B23ACA-73ED-48FE-A292-AEEAE13F4B8A}" srcId="{1BBDF5D9-7D0F-4552-A0D8-3B4FFD0EFA7D}" destId="{E95932DA-37D3-40D9-B4C3-564BE0254221}" srcOrd="2" destOrd="0" parTransId="{6963799A-A143-4B93-8645-B05B2CF77B54}" sibTransId="{7128D60B-7069-4FAA-B3BB-98A8F54D078A}"/>
    <dgm:cxn modelId="{4FD69ED2-6CB4-47D1-93D7-B37F676587CA}" type="presOf" srcId="{1BBDF5D9-7D0F-4552-A0D8-3B4FFD0EFA7D}" destId="{4EA19B83-9B7C-4F8F-B2B2-87D7DCD3FEB2}" srcOrd="0" destOrd="0" presId="urn:microsoft.com/office/officeart/2005/8/layout/lProcess3"/>
    <dgm:cxn modelId="{ADFA8D4D-535B-43B7-86B0-BC6563BDB076}" type="presParOf" srcId="{4EA19B83-9B7C-4F8F-B2B2-87D7DCD3FEB2}" destId="{B0EF5049-107C-4A4C-B1F6-5AE350DFB81A}" srcOrd="0" destOrd="0" presId="urn:microsoft.com/office/officeart/2005/8/layout/lProcess3"/>
    <dgm:cxn modelId="{E34DD15A-5ACC-4C60-B7DE-C840893E41B6}" type="presParOf" srcId="{B0EF5049-107C-4A4C-B1F6-5AE350DFB81A}" destId="{C0F86A43-77C4-44A1-A542-B423CC1CB20C}" srcOrd="0" destOrd="0" presId="urn:microsoft.com/office/officeart/2005/8/layout/lProcess3"/>
    <dgm:cxn modelId="{7E5B5279-F6C8-43F5-B362-17A388B840AF}" type="presParOf" srcId="{4EA19B83-9B7C-4F8F-B2B2-87D7DCD3FEB2}" destId="{320BEB6B-4AB2-40BE-B5B6-AA3A5DAC3114}" srcOrd="1" destOrd="0" presId="urn:microsoft.com/office/officeart/2005/8/layout/lProcess3"/>
    <dgm:cxn modelId="{725F3E39-C070-44E8-BDFB-EAF23280D436}" type="presParOf" srcId="{4EA19B83-9B7C-4F8F-B2B2-87D7DCD3FEB2}" destId="{AF961117-85C6-40E4-B2E5-F7B78C70E19F}" srcOrd="2" destOrd="0" presId="urn:microsoft.com/office/officeart/2005/8/layout/lProcess3"/>
    <dgm:cxn modelId="{EC9A3919-B0B4-4ACD-82B3-7123F53A917A}" type="presParOf" srcId="{AF961117-85C6-40E4-B2E5-F7B78C70E19F}" destId="{26944BB2-E95B-45A6-B529-BFEE999F8376}" srcOrd="0" destOrd="0" presId="urn:microsoft.com/office/officeart/2005/8/layout/lProcess3"/>
    <dgm:cxn modelId="{073C0399-0880-494D-AB7F-EBB9C41A32C3}" type="presParOf" srcId="{4EA19B83-9B7C-4F8F-B2B2-87D7DCD3FEB2}" destId="{715C4E17-41F6-4CAF-BAB1-E1D25DC8074D}" srcOrd="3" destOrd="0" presId="urn:microsoft.com/office/officeart/2005/8/layout/lProcess3"/>
    <dgm:cxn modelId="{BCD87166-8BD5-4671-87D8-1C15A2554EBD}" type="presParOf" srcId="{4EA19B83-9B7C-4F8F-B2B2-87D7DCD3FEB2}" destId="{4C1C1314-24B8-4EEB-9FA0-49EF3461BC68}" srcOrd="4" destOrd="0" presId="urn:microsoft.com/office/officeart/2005/8/layout/lProcess3"/>
    <dgm:cxn modelId="{261E99C5-96EA-4677-A14F-C1FD133AC18C}" type="presParOf" srcId="{4C1C1314-24B8-4EEB-9FA0-49EF3461BC68}" destId="{58A02CD8-EAA4-4069-97FA-C3665B20D308}" srcOrd="0" destOrd="0" presId="urn:microsoft.com/office/officeart/2005/8/layout/lProcess3"/>
    <dgm:cxn modelId="{123101D9-2AB6-4739-BF1F-4D2342419407}" type="presParOf" srcId="{4EA19B83-9B7C-4F8F-B2B2-87D7DCD3FEB2}" destId="{C56AC447-5D79-4D3D-A7CA-96931F90B935}" srcOrd="5" destOrd="0" presId="urn:microsoft.com/office/officeart/2005/8/layout/lProcess3"/>
    <dgm:cxn modelId="{E0083291-743C-45DF-A81B-D40946E412D8}" type="presParOf" srcId="{4EA19B83-9B7C-4F8F-B2B2-87D7DCD3FEB2}" destId="{FD576110-7237-4E17-9482-5677AA6E9830}" srcOrd="6" destOrd="0" presId="urn:microsoft.com/office/officeart/2005/8/layout/lProcess3"/>
    <dgm:cxn modelId="{32055584-3FC0-4A27-8C03-34CC81312CA3}" type="presParOf" srcId="{FD576110-7237-4E17-9482-5677AA6E9830}" destId="{C1D69331-9A03-4F58-8C83-32E4B196F9AB}"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D5DD03-AC77-4AE2-B39E-6499766193D3}"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F533A0FB-930D-493C-B94A-66B185C74FE9}">
      <dgm:prSet phldrT="[Text]">
        <dgm:style>
          <a:lnRef idx="2">
            <a:schemeClr val="dk1"/>
          </a:lnRef>
          <a:fillRef idx="1">
            <a:schemeClr val="lt1"/>
          </a:fillRef>
          <a:effectRef idx="0">
            <a:schemeClr val="dk1"/>
          </a:effectRef>
          <a:fontRef idx="minor">
            <a:schemeClr val="dk1"/>
          </a:fontRef>
        </dgm:style>
      </dgm:prSet>
      <dgm:spPr>
        <a:solidFill>
          <a:schemeClr val="bg1">
            <a:lumMod val="85000"/>
          </a:schemeClr>
        </a:solidFill>
      </dgm:spPr>
      <dgm:t>
        <a:bodyPr/>
        <a:lstStyle/>
        <a:p>
          <a:r>
            <a:rPr lang="en-US" dirty="0" smtClean="0"/>
            <a:t>Student Learning Objectives</a:t>
          </a:r>
          <a:endParaRPr lang="en-US" dirty="0"/>
        </a:p>
      </dgm:t>
    </dgm:pt>
    <dgm:pt modelId="{6ADE8C75-CF10-421C-B4AC-89A76E9A12C5}" type="parTrans" cxnId="{352BAD6E-0399-4914-8D17-144C95C468A7}">
      <dgm:prSet/>
      <dgm:spPr/>
      <dgm:t>
        <a:bodyPr/>
        <a:lstStyle/>
        <a:p>
          <a:endParaRPr lang="en-US"/>
        </a:p>
      </dgm:t>
    </dgm:pt>
    <dgm:pt modelId="{CE74863A-0D62-4CAB-87EA-0D7953CD723B}" type="sibTrans" cxnId="{352BAD6E-0399-4914-8D17-144C95C468A7}">
      <dgm:prSet/>
      <dgm:spPr/>
      <dgm:t>
        <a:bodyPr/>
        <a:lstStyle/>
        <a:p>
          <a:endParaRPr lang="en-US"/>
        </a:p>
      </dgm:t>
    </dgm:pt>
    <dgm:pt modelId="{0B8BF00D-EF3B-4279-AA7D-E7AC0BCAD699}">
      <dgm:prSet phldrT="[Text]" custT="1">
        <dgm:style>
          <a:lnRef idx="2">
            <a:schemeClr val="dk1"/>
          </a:lnRef>
          <a:fillRef idx="1">
            <a:schemeClr val="lt1"/>
          </a:fillRef>
          <a:effectRef idx="0">
            <a:schemeClr val="dk1"/>
          </a:effectRef>
          <a:fontRef idx="minor">
            <a:schemeClr val="dk1"/>
          </a:fontRef>
        </dgm:style>
      </dgm:prSet>
      <dgm:spPr>
        <a:solidFill>
          <a:schemeClr val="tx2">
            <a:lumMod val="40000"/>
            <a:lumOff val="60000"/>
          </a:schemeClr>
        </a:solidFill>
      </dgm:spPr>
      <dgm:t>
        <a:bodyPr/>
        <a:lstStyle/>
        <a:p>
          <a:r>
            <a:rPr lang="en-US" sz="2200" b="1" dirty="0" smtClean="0"/>
            <a:t>Learning Goal</a:t>
          </a:r>
          <a:endParaRPr lang="en-US" sz="2200" b="1" dirty="0"/>
        </a:p>
      </dgm:t>
    </dgm:pt>
    <dgm:pt modelId="{65344B0E-B456-439F-8B3A-6E0E944FEF93}" type="parTrans" cxnId="{BCDFFCB3-88A8-4D5D-BD53-A266F077F7A6}">
      <dgm:prSet/>
      <dgm:spPr/>
      <dgm:t>
        <a:bodyPr/>
        <a:lstStyle/>
        <a:p>
          <a:endParaRPr lang="en-US"/>
        </a:p>
      </dgm:t>
    </dgm:pt>
    <dgm:pt modelId="{2E252554-CB32-400D-8BE4-E9B5EE40A0DD}" type="sibTrans" cxnId="{BCDFFCB3-88A8-4D5D-BD53-A266F077F7A6}">
      <dgm:prSet/>
      <dgm:spPr/>
      <dgm:t>
        <a:bodyPr/>
        <a:lstStyle/>
        <a:p>
          <a:endParaRPr lang="en-US"/>
        </a:p>
      </dgm:t>
    </dgm:pt>
    <dgm:pt modelId="{4A40CCFE-37D9-45BB-9592-292EA09B566E}">
      <dgm:prSet phldrT="[Text]" custT="1">
        <dgm:style>
          <a:lnRef idx="2">
            <a:schemeClr val="dk1"/>
          </a:lnRef>
          <a:fillRef idx="1">
            <a:schemeClr val="lt1"/>
          </a:fillRef>
          <a:effectRef idx="0">
            <a:schemeClr val="dk1"/>
          </a:effectRef>
          <a:fontRef idx="minor">
            <a:schemeClr val="dk1"/>
          </a:fontRef>
        </dgm:style>
      </dgm:prSet>
      <dgm:spPr>
        <a:solidFill>
          <a:schemeClr val="accent2">
            <a:lumMod val="40000"/>
            <a:lumOff val="60000"/>
          </a:schemeClr>
        </a:solidFill>
      </dgm:spPr>
      <dgm:t>
        <a:bodyPr/>
        <a:lstStyle/>
        <a:p>
          <a:r>
            <a:rPr lang="en-US" sz="2200" b="1" dirty="0" smtClean="0"/>
            <a:t>Assessments</a:t>
          </a:r>
          <a:endParaRPr lang="en-US" sz="2200" b="1" dirty="0"/>
        </a:p>
      </dgm:t>
    </dgm:pt>
    <dgm:pt modelId="{65E676EF-0941-428D-AE41-280151764EED}" type="parTrans" cxnId="{2661D6AE-1734-407A-8D1C-E968EA34C45B}">
      <dgm:prSet/>
      <dgm:spPr/>
      <dgm:t>
        <a:bodyPr/>
        <a:lstStyle/>
        <a:p>
          <a:endParaRPr lang="en-US"/>
        </a:p>
      </dgm:t>
    </dgm:pt>
    <dgm:pt modelId="{DB7A934E-077B-4ABA-89E6-07453338DFD1}" type="sibTrans" cxnId="{2661D6AE-1734-407A-8D1C-E968EA34C45B}">
      <dgm:prSet/>
      <dgm:spPr/>
      <dgm:t>
        <a:bodyPr/>
        <a:lstStyle/>
        <a:p>
          <a:endParaRPr lang="en-US"/>
        </a:p>
      </dgm:t>
    </dgm:pt>
    <dgm:pt modelId="{B8AE1FFC-541A-46C8-8DBE-91395E6CE10A}">
      <dgm:prSet phldrT="[Text]" custT="1">
        <dgm:style>
          <a:lnRef idx="2">
            <a:schemeClr val="dk1"/>
          </a:lnRef>
          <a:fillRef idx="1">
            <a:schemeClr val="lt1"/>
          </a:fillRef>
          <a:effectRef idx="0">
            <a:schemeClr val="dk1"/>
          </a:effectRef>
          <a:fontRef idx="minor">
            <a:schemeClr val="dk1"/>
          </a:fontRef>
        </dgm:style>
      </dgm:prSet>
      <dgm:spPr>
        <a:solidFill>
          <a:schemeClr val="accent5">
            <a:lumMod val="40000"/>
            <a:lumOff val="60000"/>
          </a:schemeClr>
        </a:solidFill>
      </dgm:spPr>
      <dgm:t>
        <a:bodyPr/>
        <a:lstStyle/>
        <a:p>
          <a:r>
            <a:rPr lang="en-US" sz="2200" b="1" dirty="0" smtClean="0"/>
            <a:t>Targets</a:t>
          </a:r>
          <a:endParaRPr lang="en-US" sz="2200" b="1" dirty="0"/>
        </a:p>
      </dgm:t>
    </dgm:pt>
    <dgm:pt modelId="{CC2B2B7E-A9AA-4174-B142-A6CD0E3D098E}" type="parTrans" cxnId="{2A026F6B-9FCA-4F8F-86C3-08F0B2DED839}">
      <dgm:prSet/>
      <dgm:spPr/>
      <dgm:t>
        <a:bodyPr/>
        <a:lstStyle/>
        <a:p>
          <a:endParaRPr lang="en-US"/>
        </a:p>
      </dgm:t>
    </dgm:pt>
    <dgm:pt modelId="{2823A92F-0FCB-4E30-B880-82575880F2EC}" type="sibTrans" cxnId="{2A026F6B-9FCA-4F8F-86C3-08F0B2DED839}">
      <dgm:prSet/>
      <dgm:spPr/>
      <dgm:t>
        <a:bodyPr/>
        <a:lstStyle/>
        <a:p>
          <a:endParaRPr lang="en-US"/>
        </a:p>
      </dgm:t>
    </dgm:pt>
    <dgm:pt modelId="{9453E874-DB80-4BDF-9768-75D7493EAD02}">
      <dgm:prSet phldrT="[Text]"/>
      <dgm:spPr/>
      <dgm:t>
        <a:bodyPr/>
        <a:lstStyle/>
        <a:p>
          <a:endParaRPr lang="en-US" dirty="0"/>
        </a:p>
      </dgm:t>
    </dgm:pt>
    <dgm:pt modelId="{85E9B677-1B80-4F26-A700-5DE30A780796}" type="parTrans" cxnId="{CF5F7BB0-79E2-4434-B02B-21483A75C296}">
      <dgm:prSet/>
      <dgm:spPr/>
      <dgm:t>
        <a:bodyPr/>
        <a:lstStyle/>
        <a:p>
          <a:endParaRPr lang="en-US"/>
        </a:p>
      </dgm:t>
    </dgm:pt>
    <dgm:pt modelId="{E890879E-DDE0-43CE-93B9-03777869388A}" type="sibTrans" cxnId="{CF5F7BB0-79E2-4434-B02B-21483A75C296}">
      <dgm:prSet/>
      <dgm:spPr/>
      <dgm:t>
        <a:bodyPr/>
        <a:lstStyle/>
        <a:p>
          <a:endParaRPr lang="en-US"/>
        </a:p>
      </dgm:t>
    </dgm:pt>
    <dgm:pt modelId="{DF85405E-5B88-46C6-B294-3AC524EE24C4}" type="pres">
      <dgm:prSet presAssocID="{16D5DD03-AC77-4AE2-B39E-6499766193D3}" presName="composite" presStyleCnt="0">
        <dgm:presLayoutVars>
          <dgm:chMax val="1"/>
          <dgm:dir/>
          <dgm:resizeHandles val="exact"/>
        </dgm:presLayoutVars>
      </dgm:prSet>
      <dgm:spPr/>
      <dgm:t>
        <a:bodyPr/>
        <a:lstStyle/>
        <a:p>
          <a:endParaRPr lang="en-US"/>
        </a:p>
      </dgm:t>
    </dgm:pt>
    <dgm:pt modelId="{96D16168-D922-4345-8703-5FCBB7D617E8}" type="pres">
      <dgm:prSet presAssocID="{16D5DD03-AC77-4AE2-B39E-6499766193D3}" presName="radial" presStyleCnt="0">
        <dgm:presLayoutVars>
          <dgm:animLvl val="ctr"/>
        </dgm:presLayoutVars>
      </dgm:prSet>
      <dgm:spPr/>
    </dgm:pt>
    <dgm:pt modelId="{248EC9B2-06D7-42BB-B5FA-5A534A6D6A50}" type="pres">
      <dgm:prSet presAssocID="{F533A0FB-930D-493C-B94A-66B185C74FE9}" presName="centerShape" presStyleLbl="vennNode1" presStyleIdx="0" presStyleCnt="4" custLinFactNeighborX="1075" custLinFactNeighborY="279"/>
      <dgm:spPr/>
      <dgm:t>
        <a:bodyPr/>
        <a:lstStyle/>
        <a:p>
          <a:endParaRPr lang="en-US"/>
        </a:p>
      </dgm:t>
    </dgm:pt>
    <dgm:pt modelId="{C382BD02-F90A-49EF-97DE-B5398C0575D6}" type="pres">
      <dgm:prSet presAssocID="{0B8BF00D-EF3B-4279-AA7D-E7AC0BCAD699}" presName="node" presStyleLbl="vennNode1" presStyleIdx="1" presStyleCnt="4" custScaleX="161295" custScaleY="110454" custRadScaleRad="102522" custRadScaleInc="-224">
        <dgm:presLayoutVars>
          <dgm:bulletEnabled val="1"/>
        </dgm:presLayoutVars>
      </dgm:prSet>
      <dgm:spPr/>
      <dgm:t>
        <a:bodyPr/>
        <a:lstStyle/>
        <a:p>
          <a:endParaRPr lang="en-US"/>
        </a:p>
      </dgm:t>
    </dgm:pt>
    <dgm:pt modelId="{1EDBB310-D806-46A5-92B6-0B70391FBDB3}" type="pres">
      <dgm:prSet presAssocID="{4A40CCFE-37D9-45BB-9592-292EA09B566E}" presName="node" presStyleLbl="vennNode1" presStyleIdx="2" presStyleCnt="4" custScaleX="165816" custScaleY="108743" custRadScaleRad="126558" custRadScaleInc="-5870">
        <dgm:presLayoutVars>
          <dgm:bulletEnabled val="1"/>
        </dgm:presLayoutVars>
      </dgm:prSet>
      <dgm:spPr/>
      <dgm:t>
        <a:bodyPr/>
        <a:lstStyle/>
        <a:p>
          <a:endParaRPr lang="en-US"/>
        </a:p>
      </dgm:t>
    </dgm:pt>
    <dgm:pt modelId="{AAFF5C78-CE71-453C-BAA6-893DFFF9B2F6}" type="pres">
      <dgm:prSet presAssocID="{B8AE1FFC-541A-46C8-8DBE-91395E6CE10A}" presName="node" presStyleLbl="vennNode1" presStyleIdx="3" presStyleCnt="4" custScaleX="158029" custScaleY="113252" custRadScaleRad="120216" custRadScaleInc="2650">
        <dgm:presLayoutVars>
          <dgm:bulletEnabled val="1"/>
        </dgm:presLayoutVars>
      </dgm:prSet>
      <dgm:spPr/>
      <dgm:t>
        <a:bodyPr/>
        <a:lstStyle/>
        <a:p>
          <a:endParaRPr lang="en-US"/>
        </a:p>
      </dgm:t>
    </dgm:pt>
  </dgm:ptLst>
  <dgm:cxnLst>
    <dgm:cxn modelId="{0D20AD7E-006A-4A76-9009-150EFEA366D9}" type="presOf" srcId="{4A40CCFE-37D9-45BB-9592-292EA09B566E}" destId="{1EDBB310-D806-46A5-92B6-0B70391FBDB3}" srcOrd="0" destOrd="0" presId="urn:microsoft.com/office/officeart/2005/8/layout/radial3"/>
    <dgm:cxn modelId="{2A026F6B-9FCA-4F8F-86C3-08F0B2DED839}" srcId="{F533A0FB-930D-493C-B94A-66B185C74FE9}" destId="{B8AE1FFC-541A-46C8-8DBE-91395E6CE10A}" srcOrd="2" destOrd="0" parTransId="{CC2B2B7E-A9AA-4174-B142-A6CD0E3D098E}" sibTransId="{2823A92F-0FCB-4E30-B880-82575880F2EC}"/>
    <dgm:cxn modelId="{5E1C167C-B81E-44D7-9F89-4051277D3D8A}" type="presOf" srcId="{16D5DD03-AC77-4AE2-B39E-6499766193D3}" destId="{DF85405E-5B88-46C6-B294-3AC524EE24C4}" srcOrd="0" destOrd="0" presId="urn:microsoft.com/office/officeart/2005/8/layout/radial3"/>
    <dgm:cxn modelId="{FBE00E14-9EA5-4082-955C-68D0C4026401}" type="presOf" srcId="{0B8BF00D-EF3B-4279-AA7D-E7AC0BCAD699}" destId="{C382BD02-F90A-49EF-97DE-B5398C0575D6}" srcOrd="0" destOrd="0" presId="urn:microsoft.com/office/officeart/2005/8/layout/radial3"/>
    <dgm:cxn modelId="{CF5F7BB0-79E2-4434-B02B-21483A75C296}" srcId="{16D5DD03-AC77-4AE2-B39E-6499766193D3}" destId="{9453E874-DB80-4BDF-9768-75D7493EAD02}" srcOrd="1" destOrd="0" parTransId="{85E9B677-1B80-4F26-A700-5DE30A780796}" sibTransId="{E890879E-DDE0-43CE-93B9-03777869388A}"/>
    <dgm:cxn modelId="{352BAD6E-0399-4914-8D17-144C95C468A7}" srcId="{16D5DD03-AC77-4AE2-B39E-6499766193D3}" destId="{F533A0FB-930D-493C-B94A-66B185C74FE9}" srcOrd="0" destOrd="0" parTransId="{6ADE8C75-CF10-421C-B4AC-89A76E9A12C5}" sibTransId="{CE74863A-0D62-4CAB-87EA-0D7953CD723B}"/>
    <dgm:cxn modelId="{BCDFFCB3-88A8-4D5D-BD53-A266F077F7A6}" srcId="{F533A0FB-930D-493C-B94A-66B185C74FE9}" destId="{0B8BF00D-EF3B-4279-AA7D-E7AC0BCAD699}" srcOrd="0" destOrd="0" parTransId="{65344B0E-B456-439F-8B3A-6E0E944FEF93}" sibTransId="{2E252554-CB32-400D-8BE4-E9B5EE40A0DD}"/>
    <dgm:cxn modelId="{D5F0858F-A7F1-4734-825A-416C44099C00}" type="presOf" srcId="{B8AE1FFC-541A-46C8-8DBE-91395E6CE10A}" destId="{AAFF5C78-CE71-453C-BAA6-893DFFF9B2F6}" srcOrd="0" destOrd="0" presId="urn:microsoft.com/office/officeart/2005/8/layout/radial3"/>
    <dgm:cxn modelId="{0D2F55AD-C211-4C81-B66E-A9A89CEC8E4F}" type="presOf" srcId="{F533A0FB-930D-493C-B94A-66B185C74FE9}" destId="{248EC9B2-06D7-42BB-B5FA-5A534A6D6A50}" srcOrd="0" destOrd="0" presId="urn:microsoft.com/office/officeart/2005/8/layout/radial3"/>
    <dgm:cxn modelId="{2661D6AE-1734-407A-8D1C-E968EA34C45B}" srcId="{F533A0FB-930D-493C-B94A-66B185C74FE9}" destId="{4A40CCFE-37D9-45BB-9592-292EA09B566E}" srcOrd="1" destOrd="0" parTransId="{65E676EF-0941-428D-AE41-280151764EED}" sibTransId="{DB7A934E-077B-4ABA-89E6-07453338DFD1}"/>
    <dgm:cxn modelId="{9790125D-2441-4D47-AF90-10D5F3FCEFED}" type="presParOf" srcId="{DF85405E-5B88-46C6-B294-3AC524EE24C4}" destId="{96D16168-D922-4345-8703-5FCBB7D617E8}" srcOrd="0" destOrd="0" presId="urn:microsoft.com/office/officeart/2005/8/layout/radial3"/>
    <dgm:cxn modelId="{F9B35208-D909-4D92-B974-8AC20E432ED8}" type="presParOf" srcId="{96D16168-D922-4345-8703-5FCBB7D617E8}" destId="{248EC9B2-06D7-42BB-B5FA-5A534A6D6A50}" srcOrd="0" destOrd="0" presId="urn:microsoft.com/office/officeart/2005/8/layout/radial3"/>
    <dgm:cxn modelId="{B4DD67CA-BFDD-4CAC-A61D-D863A0ED3CBA}" type="presParOf" srcId="{96D16168-D922-4345-8703-5FCBB7D617E8}" destId="{C382BD02-F90A-49EF-97DE-B5398C0575D6}" srcOrd="1" destOrd="0" presId="urn:microsoft.com/office/officeart/2005/8/layout/radial3"/>
    <dgm:cxn modelId="{FF6F0703-A909-43EF-A115-3564B0DA8FD2}" type="presParOf" srcId="{96D16168-D922-4345-8703-5FCBB7D617E8}" destId="{1EDBB310-D806-46A5-92B6-0B70391FBDB3}" srcOrd="2" destOrd="0" presId="urn:microsoft.com/office/officeart/2005/8/layout/radial3"/>
    <dgm:cxn modelId="{A19E61BA-4A0D-4B39-B4FD-F7ED4EF87EE6}" type="presParOf" srcId="{96D16168-D922-4345-8703-5FCBB7D617E8}" destId="{AAFF5C78-CE71-453C-BAA6-893DFFF9B2F6}"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3A6852-3C98-496E-BAD0-DE50D4354FB2}"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B3D308EB-09CA-49D9-BDFF-DE66975EFE33}">
      <dgm:prSet/>
      <dgm:spPr/>
      <dgm:t>
        <a:bodyPr/>
        <a:lstStyle/>
        <a:p>
          <a:pPr rtl="0"/>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Aligned</a:t>
          </a:r>
          <a:r>
            <a:rPr lang="en-US" b="1" dirty="0" smtClean="0"/>
            <a:t> </a:t>
          </a:r>
          <a:endParaRPr lang="en-US" dirty="0"/>
        </a:p>
      </dgm:t>
    </dgm:pt>
    <dgm:pt modelId="{729A2EEA-BAEF-4920-9DFD-2AA7A620DDB0}" type="parTrans" cxnId="{AADA6243-7305-45A7-ACE5-C6AF9883B6BE}">
      <dgm:prSet/>
      <dgm:spPr/>
      <dgm:t>
        <a:bodyPr/>
        <a:lstStyle/>
        <a:p>
          <a:endParaRPr lang="en-US"/>
        </a:p>
      </dgm:t>
    </dgm:pt>
    <dgm:pt modelId="{37A62C6F-9217-40F2-9881-BEF10B5B6247}" type="sibTrans" cxnId="{AADA6243-7305-45A7-ACE5-C6AF9883B6BE}">
      <dgm:prSet/>
      <dgm:spPr/>
      <dgm:t>
        <a:bodyPr/>
        <a:lstStyle/>
        <a:p>
          <a:endParaRPr lang="en-US"/>
        </a:p>
      </dgm:t>
    </dgm:pt>
    <dgm:pt modelId="{1B7B210E-098E-4674-AADD-FB974E3FCD80}">
      <dgm:prSet custT="1"/>
      <dgm:spPr/>
      <dgm:t>
        <a:bodyPr/>
        <a:lstStyle/>
        <a:p>
          <a:pPr rtl="0"/>
          <a:r>
            <a:rPr lang="en-US" sz="2000" dirty="0" smtClean="0"/>
            <a:t>are specifically designed or selected to measure the identified big idea and standards</a:t>
          </a:r>
          <a:endParaRPr lang="en-US" sz="2000" dirty="0"/>
        </a:p>
      </dgm:t>
    </dgm:pt>
    <dgm:pt modelId="{88C0C8FA-B77E-41AB-887C-41F07F9BA2B9}" type="parTrans" cxnId="{A1BDBA80-6488-4FF9-98BD-A7BCEA223673}">
      <dgm:prSet/>
      <dgm:spPr/>
      <dgm:t>
        <a:bodyPr/>
        <a:lstStyle/>
        <a:p>
          <a:endParaRPr lang="en-US"/>
        </a:p>
      </dgm:t>
    </dgm:pt>
    <dgm:pt modelId="{C44A1969-0D73-4279-A5DA-2FF2E1B3A1E0}" type="sibTrans" cxnId="{A1BDBA80-6488-4FF9-98BD-A7BCEA223673}">
      <dgm:prSet/>
      <dgm:spPr/>
      <dgm:t>
        <a:bodyPr/>
        <a:lstStyle/>
        <a:p>
          <a:endParaRPr lang="en-US"/>
        </a:p>
      </dgm:t>
    </dgm:pt>
    <dgm:pt modelId="{1C920934-FEAD-4AE0-B691-86B91F75554C}">
      <dgm:prSet/>
      <dgm:spPr/>
      <dgm:t>
        <a:bodyPr/>
        <a:lstStyle/>
        <a:p>
          <a:pPr rtl="0"/>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Reliable</a:t>
          </a:r>
          <a:r>
            <a:rPr lang="en-US" b="1" dirty="0" smtClean="0"/>
            <a:t> </a:t>
          </a:r>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 Scoring</a:t>
          </a:r>
          <a:endParaRPr lang="en-US" dirty="0"/>
        </a:p>
      </dgm:t>
    </dgm:pt>
    <dgm:pt modelId="{E85AA747-53F3-49EB-A901-25B2A2BB6EA7}" type="parTrans" cxnId="{4419C17A-1F36-4EBA-9F06-B1FCE1AC25AA}">
      <dgm:prSet/>
      <dgm:spPr/>
      <dgm:t>
        <a:bodyPr/>
        <a:lstStyle/>
        <a:p>
          <a:endParaRPr lang="en-US"/>
        </a:p>
      </dgm:t>
    </dgm:pt>
    <dgm:pt modelId="{E285E8BF-6E0E-449F-8492-D63853172299}" type="sibTrans" cxnId="{4419C17A-1F36-4EBA-9F06-B1FCE1AC25AA}">
      <dgm:prSet/>
      <dgm:spPr/>
      <dgm:t>
        <a:bodyPr/>
        <a:lstStyle/>
        <a:p>
          <a:endParaRPr lang="en-US"/>
        </a:p>
      </dgm:t>
    </dgm:pt>
    <dgm:pt modelId="{ADA6DE56-F0A1-418C-BF8C-F63819ACCDA4}">
      <dgm:prSet custT="1"/>
      <dgm:spPr/>
      <dgm:t>
        <a:bodyPr/>
        <a:lstStyle/>
        <a:p>
          <a:pPr rtl="0"/>
          <a:r>
            <a:rPr lang="en-US" sz="2000" dirty="0" smtClean="0"/>
            <a:t>allow for different scorers to reach the same score </a:t>
          </a:r>
          <a:endParaRPr lang="en-US" sz="2000" dirty="0"/>
        </a:p>
      </dgm:t>
    </dgm:pt>
    <dgm:pt modelId="{7FFB7DA6-8F62-4420-982D-15A3FD0058C3}" type="parTrans" cxnId="{CC5EDB3D-3F0E-4942-9433-45F4BA8E4298}">
      <dgm:prSet/>
      <dgm:spPr/>
      <dgm:t>
        <a:bodyPr/>
        <a:lstStyle/>
        <a:p>
          <a:endParaRPr lang="en-US"/>
        </a:p>
      </dgm:t>
    </dgm:pt>
    <dgm:pt modelId="{2DF933D1-2902-47C4-905F-219C001890FC}" type="sibTrans" cxnId="{CC5EDB3D-3F0E-4942-9433-45F4BA8E4298}">
      <dgm:prSet/>
      <dgm:spPr/>
      <dgm:t>
        <a:bodyPr/>
        <a:lstStyle/>
        <a:p>
          <a:endParaRPr lang="en-US"/>
        </a:p>
      </dgm:t>
    </dgm:pt>
    <dgm:pt modelId="{A3120576-75D6-46C3-9C5F-3E9FFD090ADA}">
      <dgm:prSet/>
      <dgm:spPr/>
      <dgm:t>
        <a:bodyPr/>
        <a:lstStyle/>
        <a:p>
          <a:pPr rtl="0"/>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Fair and Unbiased</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65B194BD-E3C3-4674-B458-001DC6881A86}" type="parTrans" cxnId="{BEAFB3DC-41D2-4FBA-97D3-BEDFFB0E21AA}">
      <dgm:prSet/>
      <dgm:spPr/>
      <dgm:t>
        <a:bodyPr/>
        <a:lstStyle/>
        <a:p>
          <a:endParaRPr lang="en-US"/>
        </a:p>
      </dgm:t>
    </dgm:pt>
    <dgm:pt modelId="{A04F318A-A180-4298-ACF7-EF0D3EA22A17}" type="sibTrans" cxnId="{BEAFB3DC-41D2-4FBA-97D3-BEDFFB0E21AA}">
      <dgm:prSet/>
      <dgm:spPr/>
      <dgm:t>
        <a:bodyPr/>
        <a:lstStyle/>
        <a:p>
          <a:endParaRPr lang="en-US"/>
        </a:p>
      </dgm:t>
    </dgm:pt>
    <dgm:pt modelId="{337605EC-B2C7-4F72-8F19-092E797D2860}">
      <dgm:prSet custT="1"/>
      <dgm:spPr/>
      <dgm:t>
        <a:bodyPr/>
        <a:lstStyle/>
        <a:p>
          <a:pPr rtl="0"/>
          <a:r>
            <a:rPr lang="en-US" sz="2000" dirty="0" smtClean="0"/>
            <a:t>provide opportunity and access for all students</a:t>
          </a:r>
          <a:endParaRPr lang="en-US" sz="2000" dirty="0"/>
        </a:p>
      </dgm:t>
    </dgm:pt>
    <dgm:pt modelId="{67A1DDFA-06E6-4B33-9461-75291B3B362F}" type="parTrans" cxnId="{6EBCA3DF-13A7-41E5-A3B5-39E72196162B}">
      <dgm:prSet/>
      <dgm:spPr/>
      <dgm:t>
        <a:bodyPr/>
        <a:lstStyle/>
        <a:p>
          <a:endParaRPr lang="en-US"/>
        </a:p>
      </dgm:t>
    </dgm:pt>
    <dgm:pt modelId="{9D05C2A6-E2F6-4996-888B-D2D4C1A41D8A}" type="sibTrans" cxnId="{6EBCA3DF-13A7-41E5-A3B5-39E72196162B}">
      <dgm:prSet/>
      <dgm:spPr/>
      <dgm:t>
        <a:bodyPr/>
        <a:lstStyle/>
        <a:p>
          <a:endParaRPr lang="en-US"/>
        </a:p>
      </dgm:t>
    </dgm:pt>
    <dgm:pt modelId="{7994AD4E-E559-4FD8-B72E-9CB9F42B919E}">
      <dgm:prSet custT="1"/>
      <dgm:spPr/>
      <dgm:t>
        <a:bodyPr/>
        <a:lstStyle/>
        <a:p>
          <a:pPr rtl="0"/>
          <a:r>
            <a:rPr lang="en-US" sz="2000" dirty="0" smtClean="0"/>
            <a:t>are free from unnecessary information that can cause a distraction</a:t>
          </a:r>
          <a:endParaRPr lang="en-US" sz="2000" dirty="0"/>
        </a:p>
      </dgm:t>
    </dgm:pt>
    <dgm:pt modelId="{9DF67848-F05A-4D6B-B9BE-351A5770029B}" type="parTrans" cxnId="{A9AAB231-A15F-4D8F-AA0A-EE8557D8D6B9}">
      <dgm:prSet/>
      <dgm:spPr/>
      <dgm:t>
        <a:bodyPr/>
        <a:lstStyle/>
        <a:p>
          <a:endParaRPr lang="en-US"/>
        </a:p>
      </dgm:t>
    </dgm:pt>
    <dgm:pt modelId="{96A1773E-46AB-486F-A0E4-CC75DA041DFC}" type="sibTrans" cxnId="{A9AAB231-A15F-4D8F-AA0A-EE8557D8D6B9}">
      <dgm:prSet/>
      <dgm:spPr/>
      <dgm:t>
        <a:bodyPr/>
        <a:lstStyle/>
        <a:p>
          <a:endParaRPr lang="en-US"/>
        </a:p>
      </dgm:t>
    </dgm:pt>
    <dgm:pt modelId="{65EAE7D2-E508-4B03-B64A-1557E745CCF5}">
      <dgm:prSet custT="1"/>
      <dgm:spPr/>
      <dgm:t>
        <a:bodyPr/>
        <a:lstStyle/>
        <a:p>
          <a:pPr rtl="0"/>
          <a:r>
            <a:rPr lang="en-US" sz="2000" dirty="0" smtClean="0"/>
            <a:t>present a clear and identifiable prompt or question</a:t>
          </a:r>
          <a:endParaRPr lang="en-US" sz="2000" dirty="0"/>
        </a:p>
      </dgm:t>
    </dgm:pt>
    <dgm:pt modelId="{1AF81181-0713-4BDA-BAC8-CFDC95E0CF8E}" type="parTrans" cxnId="{33ECDEE3-A892-46DD-A3BB-36C7B6CFB482}">
      <dgm:prSet/>
      <dgm:spPr/>
      <dgm:t>
        <a:bodyPr/>
        <a:lstStyle/>
        <a:p>
          <a:endParaRPr lang="en-US"/>
        </a:p>
      </dgm:t>
    </dgm:pt>
    <dgm:pt modelId="{18339401-E4DA-4054-B9BA-5A22653935BA}" type="sibTrans" cxnId="{33ECDEE3-A892-46DD-A3BB-36C7B6CFB482}">
      <dgm:prSet/>
      <dgm:spPr/>
      <dgm:t>
        <a:bodyPr/>
        <a:lstStyle/>
        <a:p>
          <a:endParaRPr lang="en-US"/>
        </a:p>
      </dgm:t>
    </dgm:pt>
    <dgm:pt modelId="{3EE86B3C-1F13-4E9A-AD41-D7E1C28521B3}">
      <dgm:prSet custT="1"/>
      <dgm:spPr/>
      <dgm:t>
        <a:bodyPr/>
        <a:lstStyle/>
        <a:p>
          <a:pPr rtl="0"/>
          <a:r>
            <a:rPr lang="en-US" sz="2000" dirty="0" smtClean="0"/>
            <a:t>require the appropriate level of difficulty and higher order thinking from the student</a:t>
          </a:r>
          <a:endParaRPr lang="en-US" sz="2000" dirty="0"/>
        </a:p>
      </dgm:t>
    </dgm:pt>
    <dgm:pt modelId="{5D7C7EEC-CE44-4FA5-9C51-A78871A7436A}" type="sibTrans" cxnId="{4950BFC3-F10B-4DAC-9051-D8BABF9CEDE4}">
      <dgm:prSet/>
      <dgm:spPr/>
      <dgm:t>
        <a:bodyPr/>
        <a:lstStyle/>
        <a:p>
          <a:endParaRPr lang="en-US"/>
        </a:p>
      </dgm:t>
    </dgm:pt>
    <dgm:pt modelId="{663BA345-CEDE-4E6F-8D36-477F5DFA2917}" type="parTrans" cxnId="{4950BFC3-F10B-4DAC-9051-D8BABF9CEDE4}">
      <dgm:prSet/>
      <dgm:spPr/>
      <dgm:t>
        <a:bodyPr/>
        <a:lstStyle/>
        <a:p>
          <a:endParaRPr lang="en-US"/>
        </a:p>
      </dgm:t>
    </dgm:pt>
    <dgm:pt modelId="{63A3989D-FA31-418D-B7AC-AB8D1FE56C07}">
      <dgm:prSet custT="1"/>
      <dgm:spPr/>
      <dgm:t>
        <a:bodyPr/>
        <a:lstStyle/>
        <a:p>
          <a:pPr rtl="0"/>
          <a:r>
            <a:rPr lang="en-US" sz="2000" dirty="0" smtClean="0"/>
            <a:t>provide clear descriptors that are coherent across the performance levels in the rubric</a:t>
          </a:r>
          <a:endParaRPr lang="en-US" sz="2000" dirty="0"/>
        </a:p>
      </dgm:t>
    </dgm:pt>
    <dgm:pt modelId="{7DA77A6A-3FDF-4A22-8942-F89BF212BAB2}" type="parTrans" cxnId="{B5843D37-EC73-468F-9937-94360C2E0FB2}">
      <dgm:prSet/>
      <dgm:spPr/>
      <dgm:t>
        <a:bodyPr/>
        <a:lstStyle/>
        <a:p>
          <a:endParaRPr lang="en-US"/>
        </a:p>
      </dgm:t>
    </dgm:pt>
    <dgm:pt modelId="{D9CC9CDB-574A-4EEE-8C34-EE0D65159411}" type="sibTrans" cxnId="{B5843D37-EC73-468F-9937-94360C2E0FB2}">
      <dgm:prSet/>
      <dgm:spPr/>
      <dgm:t>
        <a:bodyPr/>
        <a:lstStyle/>
        <a:p>
          <a:endParaRPr lang="en-US"/>
        </a:p>
      </dgm:t>
    </dgm:pt>
    <dgm:pt modelId="{AD8E0749-F479-4DF9-B3C0-FFC3ED65D875}" type="pres">
      <dgm:prSet presAssocID="{753A6852-3C98-496E-BAD0-DE50D4354FB2}" presName="Name0" presStyleCnt="0">
        <dgm:presLayoutVars>
          <dgm:dir/>
          <dgm:animLvl val="lvl"/>
          <dgm:resizeHandles val="exact"/>
        </dgm:presLayoutVars>
      </dgm:prSet>
      <dgm:spPr/>
      <dgm:t>
        <a:bodyPr/>
        <a:lstStyle/>
        <a:p>
          <a:endParaRPr lang="en-US"/>
        </a:p>
      </dgm:t>
    </dgm:pt>
    <dgm:pt modelId="{914F7539-1A92-4FA5-B801-9520FFEC8D27}" type="pres">
      <dgm:prSet presAssocID="{B3D308EB-09CA-49D9-BDFF-DE66975EFE33}" presName="linNode" presStyleCnt="0"/>
      <dgm:spPr/>
    </dgm:pt>
    <dgm:pt modelId="{C7B873E5-ABD7-458F-B8B2-32737FAFE4B4}" type="pres">
      <dgm:prSet presAssocID="{B3D308EB-09CA-49D9-BDFF-DE66975EFE33}" presName="parentText" presStyleLbl="node1" presStyleIdx="0" presStyleCnt="3" custScaleY="110000">
        <dgm:presLayoutVars>
          <dgm:chMax val="1"/>
          <dgm:bulletEnabled val="1"/>
        </dgm:presLayoutVars>
      </dgm:prSet>
      <dgm:spPr/>
      <dgm:t>
        <a:bodyPr/>
        <a:lstStyle/>
        <a:p>
          <a:endParaRPr lang="en-US"/>
        </a:p>
      </dgm:t>
    </dgm:pt>
    <dgm:pt modelId="{C219A51F-3556-4FBF-9F3D-32A745B29312}" type="pres">
      <dgm:prSet presAssocID="{B3D308EB-09CA-49D9-BDFF-DE66975EFE33}" presName="descendantText" presStyleLbl="alignAccFollowNode1" presStyleIdx="0" presStyleCnt="3" custScaleY="137370">
        <dgm:presLayoutVars>
          <dgm:bulletEnabled val="1"/>
        </dgm:presLayoutVars>
      </dgm:prSet>
      <dgm:spPr/>
      <dgm:t>
        <a:bodyPr/>
        <a:lstStyle/>
        <a:p>
          <a:endParaRPr lang="en-US"/>
        </a:p>
      </dgm:t>
    </dgm:pt>
    <dgm:pt modelId="{9A01B1A9-572A-4FFE-962F-0672496AC15C}" type="pres">
      <dgm:prSet presAssocID="{37A62C6F-9217-40F2-9881-BEF10B5B6247}" presName="sp" presStyleCnt="0"/>
      <dgm:spPr/>
    </dgm:pt>
    <dgm:pt modelId="{F209A7F5-79AF-464F-BBA0-0D3E2E68D917}" type="pres">
      <dgm:prSet presAssocID="{1C920934-FEAD-4AE0-B691-86B91F75554C}" presName="linNode" presStyleCnt="0"/>
      <dgm:spPr/>
    </dgm:pt>
    <dgm:pt modelId="{549063C8-0988-42EF-9EEB-03D4A1A048EB}" type="pres">
      <dgm:prSet presAssocID="{1C920934-FEAD-4AE0-B691-86B91F75554C}" presName="parentText" presStyleLbl="node1" presStyleIdx="1" presStyleCnt="3">
        <dgm:presLayoutVars>
          <dgm:chMax val="1"/>
          <dgm:bulletEnabled val="1"/>
        </dgm:presLayoutVars>
      </dgm:prSet>
      <dgm:spPr/>
      <dgm:t>
        <a:bodyPr/>
        <a:lstStyle/>
        <a:p>
          <a:endParaRPr lang="en-US"/>
        </a:p>
      </dgm:t>
    </dgm:pt>
    <dgm:pt modelId="{5D6E24CE-DC68-412B-95FF-224EB490530C}" type="pres">
      <dgm:prSet presAssocID="{1C920934-FEAD-4AE0-B691-86B91F75554C}" presName="descendantText" presStyleLbl="alignAccFollowNode1" presStyleIdx="1" presStyleCnt="3" custScaleY="124616">
        <dgm:presLayoutVars>
          <dgm:bulletEnabled val="1"/>
        </dgm:presLayoutVars>
      </dgm:prSet>
      <dgm:spPr/>
      <dgm:t>
        <a:bodyPr/>
        <a:lstStyle/>
        <a:p>
          <a:endParaRPr lang="en-US"/>
        </a:p>
      </dgm:t>
    </dgm:pt>
    <dgm:pt modelId="{3040D20E-3169-43B4-8BAF-094D1E1B51B6}" type="pres">
      <dgm:prSet presAssocID="{E285E8BF-6E0E-449F-8492-D63853172299}" presName="sp" presStyleCnt="0"/>
      <dgm:spPr/>
    </dgm:pt>
    <dgm:pt modelId="{D1E2B04B-C77D-4E0A-982D-4720FCBEB0BC}" type="pres">
      <dgm:prSet presAssocID="{A3120576-75D6-46C3-9C5F-3E9FFD090ADA}" presName="linNode" presStyleCnt="0"/>
      <dgm:spPr/>
    </dgm:pt>
    <dgm:pt modelId="{DC5469D7-2F18-427D-B43D-B8A3C9CC2478}" type="pres">
      <dgm:prSet presAssocID="{A3120576-75D6-46C3-9C5F-3E9FFD090ADA}" presName="parentText" presStyleLbl="node1" presStyleIdx="2" presStyleCnt="3">
        <dgm:presLayoutVars>
          <dgm:chMax val="1"/>
          <dgm:bulletEnabled val="1"/>
        </dgm:presLayoutVars>
      </dgm:prSet>
      <dgm:spPr/>
      <dgm:t>
        <a:bodyPr/>
        <a:lstStyle/>
        <a:p>
          <a:endParaRPr lang="en-US"/>
        </a:p>
      </dgm:t>
    </dgm:pt>
    <dgm:pt modelId="{1117AD35-4475-4F56-8EBF-DD255A9D06D4}" type="pres">
      <dgm:prSet presAssocID="{A3120576-75D6-46C3-9C5F-3E9FFD090ADA}" presName="descendantText" presStyleLbl="alignAccFollowNode1" presStyleIdx="2" presStyleCnt="3" custScaleY="115966">
        <dgm:presLayoutVars>
          <dgm:bulletEnabled val="1"/>
        </dgm:presLayoutVars>
      </dgm:prSet>
      <dgm:spPr/>
      <dgm:t>
        <a:bodyPr/>
        <a:lstStyle/>
        <a:p>
          <a:endParaRPr lang="en-US"/>
        </a:p>
      </dgm:t>
    </dgm:pt>
  </dgm:ptLst>
  <dgm:cxnLst>
    <dgm:cxn modelId="{CC5EDB3D-3F0E-4942-9433-45F4BA8E4298}" srcId="{1C920934-FEAD-4AE0-B691-86B91F75554C}" destId="{ADA6DE56-F0A1-418C-BF8C-F63819ACCDA4}" srcOrd="0" destOrd="0" parTransId="{7FFB7DA6-8F62-4420-982D-15A3FD0058C3}" sibTransId="{2DF933D1-2902-47C4-905F-219C001890FC}"/>
    <dgm:cxn modelId="{B5843D37-EC73-468F-9937-94360C2E0FB2}" srcId="{1C920934-FEAD-4AE0-B691-86B91F75554C}" destId="{63A3989D-FA31-418D-B7AC-AB8D1FE56C07}" srcOrd="1" destOrd="0" parTransId="{7DA77A6A-3FDF-4A22-8942-F89BF212BAB2}" sibTransId="{D9CC9CDB-574A-4EEE-8C34-EE0D65159411}"/>
    <dgm:cxn modelId="{FCB2B6FB-AACF-4A02-9A20-498C241C0F3F}" type="presOf" srcId="{7994AD4E-E559-4FD8-B72E-9CB9F42B919E}" destId="{1117AD35-4475-4F56-8EBF-DD255A9D06D4}" srcOrd="0" destOrd="1" presId="urn:microsoft.com/office/officeart/2005/8/layout/vList5"/>
    <dgm:cxn modelId="{6FD0FF35-5472-4DD8-B0D9-642B0580734F}" type="presOf" srcId="{753A6852-3C98-496E-BAD0-DE50D4354FB2}" destId="{AD8E0749-F479-4DF9-B3C0-FFC3ED65D875}" srcOrd="0" destOrd="0" presId="urn:microsoft.com/office/officeart/2005/8/layout/vList5"/>
    <dgm:cxn modelId="{7738784A-3BA4-4EC1-A23A-48D407F882CE}" type="presOf" srcId="{ADA6DE56-F0A1-418C-BF8C-F63819ACCDA4}" destId="{5D6E24CE-DC68-412B-95FF-224EB490530C}" srcOrd="0" destOrd="0" presId="urn:microsoft.com/office/officeart/2005/8/layout/vList5"/>
    <dgm:cxn modelId="{843F982A-2F90-486F-9E4B-75F60ADEBBF4}" type="presOf" srcId="{63A3989D-FA31-418D-B7AC-AB8D1FE56C07}" destId="{5D6E24CE-DC68-412B-95FF-224EB490530C}" srcOrd="0" destOrd="1" presId="urn:microsoft.com/office/officeart/2005/8/layout/vList5"/>
    <dgm:cxn modelId="{A9AAB231-A15F-4D8F-AA0A-EE8557D8D6B9}" srcId="{A3120576-75D6-46C3-9C5F-3E9FFD090ADA}" destId="{7994AD4E-E559-4FD8-B72E-9CB9F42B919E}" srcOrd="1" destOrd="0" parTransId="{9DF67848-F05A-4D6B-B9BE-351A5770029B}" sibTransId="{96A1773E-46AB-486F-A0E4-CC75DA041DFC}"/>
    <dgm:cxn modelId="{C71D6EF4-FA57-4724-ABED-B9409C11276C}" type="presOf" srcId="{65EAE7D2-E508-4B03-B64A-1557E745CCF5}" destId="{1117AD35-4475-4F56-8EBF-DD255A9D06D4}" srcOrd="0" destOrd="2" presId="urn:microsoft.com/office/officeart/2005/8/layout/vList5"/>
    <dgm:cxn modelId="{F97C264F-8B91-4FE5-8535-801BA4DF9C28}" type="presOf" srcId="{3EE86B3C-1F13-4E9A-AD41-D7E1C28521B3}" destId="{C219A51F-3556-4FBF-9F3D-32A745B29312}" srcOrd="0" destOrd="1" presId="urn:microsoft.com/office/officeart/2005/8/layout/vList5"/>
    <dgm:cxn modelId="{33ECDEE3-A892-46DD-A3BB-36C7B6CFB482}" srcId="{A3120576-75D6-46C3-9C5F-3E9FFD090ADA}" destId="{65EAE7D2-E508-4B03-B64A-1557E745CCF5}" srcOrd="2" destOrd="0" parTransId="{1AF81181-0713-4BDA-BAC8-CFDC95E0CF8E}" sibTransId="{18339401-E4DA-4054-B9BA-5A22653935BA}"/>
    <dgm:cxn modelId="{4950BFC3-F10B-4DAC-9051-D8BABF9CEDE4}" srcId="{B3D308EB-09CA-49D9-BDFF-DE66975EFE33}" destId="{3EE86B3C-1F13-4E9A-AD41-D7E1C28521B3}" srcOrd="1" destOrd="0" parTransId="{663BA345-CEDE-4E6F-8D36-477F5DFA2917}" sibTransId="{5D7C7EEC-CE44-4FA5-9C51-A78871A7436A}"/>
    <dgm:cxn modelId="{4419C17A-1F36-4EBA-9F06-B1FCE1AC25AA}" srcId="{753A6852-3C98-496E-BAD0-DE50D4354FB2}" destId="{1C920934-FEAD-4AE0-B691-86B91F75554C}" srcOrd="1" destOrd="0" parTransId="{E85AA747-53F3-49EB-A901-25B2A2BB6EA7}" sibTransId="{E285E8BF-6E0E-449F-8492-D63853172299}"/>
    <dgm:cxn modelId="{54EF412A-9EE8-4798-BBB6-8323CD5AEE07}" type="presOf" srcId="{B3D308EB-09CA-49D9-BDFF-DE66975EFE33}" destId="{C7B873E5-ABD7-458F-B8B2-32737FAFE4B4}" srcOrd="0" destOrd="0" presId="urn:microsoft.com/office/officeart/2005/8/layout/vList5"/>
    <dgm:cxn modelId="{6EBCA3DF-13A7-41E5-A3B5-39E72196162B}" srcId="{A3120576-75D6-46C3-9C5F-3E9FFD090ADA}" destId="{337605EC-B2C7-4F72-8F19-092E797D2860}" srcOrd="0" destOrd="0" parTransId="{67A1DDFA-06E6-4B33-9461-75291B3B362F}" sibTransId="{9D05C2A6-E2F6-4996-888B-D2D4C1A41D8A}"/>
    <dgm:cxn modelId="{AADA6243-7305-45A7-ACE5-C6AF9883B6BE}" srcId="{753A6852-3C98-496E-BAD0-DE50D4354FB2}" destId="{B3D308EB-09CA-49D9-BDFF-DE66975EFE33}" srcOrd="0" destOrd="0" parTransId="{729A2EEA-BAEF-4920-9DFD-2AA7A620DDB0}" sibTransId="{37A62C6F-9217-40F2-9881-BEF10B5B6247}"/>
    <dgm:cxn modelId="{5BF2B618-33A2-4531-9D51-E23FEDEA05B7}" type="presOf" srcId="{337605EC-B2C7-4F72-8F19-092E797D2860}" destId="{1117AD35-4475-4F56-8EBF-DD255A9D06D4}" srcOrd="0" destOrd="0" presId="urn:microsoft.com/office/officeart/2005/8/layout/vList5"/>
    <dgm:cxn modelId="{BEAFB3DC-41D2-4FBA-97D3-BEDFFB0E21AA}" srcId="{753A6852-3C98-496E-BAD0-DE50D4354FB2}" destId="{A3120576-75D6-46C3-9C5F-3E9FFD090ADA}" srcOrd="2" destOrd="0" parTransId="{65B194BD-E3C3-4674-B458-001DC6881A86}" sibTransId="{A04F318A-A180-4298-ACF7-EF0D3EA22A17}"/>
    <dgm:cxn modelId="{B973ED41-237A-42F7-A841-725DF028E549}" type="presOf" srcId="{1B7B210E-098E-4674-AADD-FB974E3FCD80}" destId="{C219A51F-3556-4FBF-9F3D-32A745B29312}" srcOrd="0" destOrd="0" presId="urn:microsoft.com/office/officeart/2005/8/layout/vList5"/>
    <dgm:cxn modelId="{035D8525-A7C2-4778-B3B9-1A5D60A574E6}" type="presOf" srcId="{1C920934-FEAD-4AE0-B691-86B91F75554C}" destId="{549063C8-0988-42EF-9EEB-03D4A1A048EB}" srcOrd="0" destOrd="0" presId="urn:microsoft.com/office/officeart/2005/8/layout/vList5"/>
    <dgm:cxn modelId="{BCB400D9-6424-4441-BF43-3D030149E949}" type="presOf" srcId="{A3120576-75D6-46C3-9C5F-3E9FFD090ADA}" destId="{DC5469D7-2F18-427D-B43D-B8A3C9CC2478}" srcOrd="0" destOrd="0" presId="urn:microsoft.com/office/officeart/2005/8/layout/vList5"/>
    <dgm:cxn modelId="{A1BDBA80-6488-4FF9-98BD-A7BCEA223673}" srcId="{B3D308EB-09CA-49D9-BDFF-DE66975EFE33}" destId="{1B7B210E-098E-4674-AADD-FB974E3FCD80}" srcOrd="0" destOrd="0" parTransId="{88C0C8FA-B77E-41AB-887C-41F07F9BA2B9}" sibTransId="{C44A1969-0D73-4279-A5DA-2FF2E1B3A1E0}"/>
    <dgm:cxn modelId="{5B540E55-E71F-4C44-BE00-FD53EDCB2CB3}" type="presParOf" srcId="{AD8E0749-F479-4DF9-B3C0-FFC3ED65D875}" destId="{914F7539-1A92-4FA5-B801-9520FFEC8D27}" srcOrd="0" destOrd="0" presId="urn:microsoft.com/office/officeart/2005/8/layout/vList5"/>
    <dgm:cxn modelId="{6D4C837D-B40C-4662-9ED9-43BCBC8DF690}" type="presParOf" srcId="{914F7539-1A92-4FA5-B801-9520FFEC8D27}" destId="{C7B873E5-ABD7-458F-B8B2-32737FAFE4B4}" srcOrd="0" destOrd="0" presId="urn:microsoft.com/office/officeart/2005/8/layout/vList5"/>
    <dgm:cxn modelId="{B7A60723-8317-4CD8-B51E-46D6FCFA2B55}" type="presParOf" srcId="{914F7539-1A92-4FA5-B801-9520FFEC8D27}" destId="{C219A51F-3556-4FBF-9F3D-32A745B29312}" srcOrd="1" destOrd="0" presId="urn:microsoft.com/office/officeart/2005/8/layout/vList5"/>
    <dgm:cxn modelId="{F0C03C5C-8DC0-4991-B5E2-C0FD34AA1422}" type="presParOf" srcId="{AD8E0749-F479-4DF9-B3C0-FFC3ED65D875}" destId="{9A01B1A9-572A-4FFE-962F-0672496AC15C}" srcOrd="1" destOrd="0" presId="urn:microsoft.com/office/officeart/2005/8/layout/vList5"/>
    <dgm:cxn modelId="{B7D8D7B9-997E-4360-8736-178DBFF72740}" type="presParOf" srcId="{AD8E0749-F479-4DF9-B3C0-FFC3ED65D875}" destId="{F209A7F5-79AF-464F-BBA0-0D3E2E68D917}" srcOrd="2" destOrd="0" presId="urn:microsoft.com/office/officeart/2005/8/layout/vList5"/>
    <dgm:cxn modelId="{237538C0-FA40-45B5-BFB9-7B3A98FD4C14}" type="presParOf" srcId="{F209A7F5-79AF-464F-BBA0-0D3E2E68D917}" destId="{549063C8-0988-42EF-9EEB-03D4A1A048EB}" srcOrd="0" destOrd="0" presId="urn:microsoft.com/office/officeart/2005/8/layout/vList5"/>
    <dgm:cxn modelId="{DCDED448-FA16-4CD9-9199-60BBE8E2E5B2}" type="presParOf" srcId="{F209A7F5-79AF-464F-BBA0-0D3E2E68D917}" destId="{5D6E24CE-DC68-412B-95FF-224EB490530C}" srcOrd="1" destOrd="0" presId="urn:microsoft.com/office/officeart/2005/8/layout/vList5"/>
    <dgm:cxn modelId="{54A2C653-E208-4FF6-8A84-213C36C52DB6}" type="presParOf" srcId="{AD8E0749-F479-4DF9-B3C0-FFC3ED65D875}" destId="{3040D20E-3169-43B4-8BAF-094D1E1B51B6}" srcOrd="3" destOrd="0" presId="urn:microsoft.com/office/officeart/2005/8/layout/vList5"/>
    <dgm:cxn modelId="{86A9EAAA-BD11-457A-BCAB-8B3C53A54F1E}" type="presParOf" srcId="{AD8E0749-F479-4DF9-B3C0-FFC3ED65D875}" destId="{D1E2B04B-C77D-4E0A-982D-4720FCBEB0BC}" srcOrd="4" destOrd="0" presId="urn:microsoft.com/office/officeart/2005/8/layout/vList5"/>
    <dgm:cxn modelId="{01F4D17A-F7D7-43F7-AC21-173197DD8705}" type="presParOf" srcId="{D1E2B04B-C77D-4E0A-982D-4720FCBEB0BC}" destId="{DC5469D7-2F18-427D-B43D-B8A3C9CC2478}" srcOrd="0" destOrd="0" presId="urn:microsoft.com/office/officeart/2005/8/layout/vList5"/>
    <dgm:cxn modelId="{C9658A7B-2EF0-4B28-9561-E112DF03D35B}" type="presParOf" srcId="{D1E2B04B-C77D-4E0A-982D-4720FCBEB0BC}" destId="{1117AD35-4475-4F56-8EBF-DD255A9D06D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0E2192-AD5D-43D8-96EC-19C9DBFC2AB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FBAD4320-B168-4210-8B8F-795926D9246D}">
      <dgm:prSet phldrT="[Text]" custT="1"/>
      <dgm:spPr/>
      <dgm:t>
        <a:bodyPr/>
        <a:lstStyle/>
        <a:p>
          <a:r>
            <a:rPr lang="en-US" sz="3200" b="1" dirty="0" smtClean="0"/>
            <a:t>Definition</a:t>
          </a:r>
          <a:endParaRPr lang="en-US" sz="3200" b="1" dirty="0"/>
        </a:p>
      </dgm:t>
    </dgm:pt>
    <dgm:pt modelId="{6C65F177-112D-40FC-B444-05CA4F6A7B38}" type="parTrans" cxnId="{6EBEDE7E-DC4C-4FE8-AB15-64CB0815159E}">
      <dgm:prSet/>
      <dgm:spPr/>
      <dgm:t>
        <a:bodyPr/>
        <a:lstStyle/>
        <a:p>
          <a:endParaRPr lang="en-US"/>
        </a:p>
      </dgm:t>
    </dgm:pt>
    <dgm:pt modelId="{791DA0A4-CAC3-4113-ABBD-22CF7E7A903D}" type="sibTrans" cxnId="{6EBEDE7E-DC4C-4FE8-AB15-64CB0815159E}">
      <dgm:prSet/>
      <dgm:spPr>
        <a:solidFill>
          <a:schemeClr val="accent6">
            <a:lumMod val="75000"/>
          </a:schemeClr>
        </a:solidFill>
      </dgm:spPr>
      <dgm:t>
        <a:bodyPr/>
        <a:lstStyle/>
        <a:p>
          <a:endParaRPr lang="en-US"/>
        </a:p>
      </dgm:t>
    </dgm:pt>
    <dgm:pt modelId="{741219E8-5D9F-4878-A75F-B9474201C3BE}">
      <dgm:prSet phldrT="[Text]" custT="1"/>
      <dgm:spPr/>
      <dgm:t>
        <a:bodyPr/>
        <a:lstStyle/>
        <a:p>
          <a:r>
            <a:rPr lang="en-US" sz="3200" b="1" dirty="0" smtClean="0"/>
            <a:t>Validation</a:t>
          </a:r>
          <a:endParaRPr lang="en-US" sz="3200" b="1" dirty="0"/>
        </a:p>
      </dgm:t>
    </dgm:pt>
    <dgm:pt modelId="{EEDCC9AE-4DF8-49B9-A19C-0AF877ED2A77}" type="parTrans" cxnId="{419E8185-4521-4C6C-8A6F-CF090AFF99F9}">
      <dgm:prSet/>
      <dgm:spPr/>
      <dgm:t>
        <a:bodyPr/>
        <a:lstStyle/>
        <a:p>
          <a:endParaRPr lang="en-US"/>
        </a:p>
      </dgm:t>
    </dgm:pt>
    <dgm:pt modelId="{49B55E5E-1C25-4EC8-B5FC-B7901DBD1219}" type="sibTrans" cxnId="{419E8185-4521-4C6C-8A6F-CF090AFF99F9}">
      <dgm:prSet/>
      <dgm:spPr>
        <a:solidFill>
          <a:schemeClr val="accent6">
            <a:lumMod val="75000"/>
          </a:schemeClr>
        </a:solidFill>
      </dgm:spPr>
      <dgm:t>
        <a:bodyPr/>
        <a:lstStyle/>
        <a:p>
          <a:endParaRPr lang="en-US"/>
        </a:p>
      </dgm:t>
    </dgm:pt>
    <dgm:pt modelId="{B4A29672-B4D5-40DA-8B7A-50EB7330B1A5}">
      <dgm:prSet phldrT="[Text]" custT="1"/>
      <dgm:spPr/>
      <dgm:t>
        <a:bodyPr/>
        <a:lstStyle/>
        <a:p>
          <a:r>
            <a:rPr lang="en-US" sz="3200" b="1" dirty="0" smtClean="0"/>
            <a:t>Assimilation</a:t>
          </a:r>
          <a:endParaRPr lang="en-US" sz="3200" b="1" dirty="0"/>
        </a:p>
      </dgm:t>
    </dgm:pt>
    <dgm:pt modelId="{11CC5F78-5B99-4B57-AA99-EBDCAD29ADD6}" type="parTrans" cxnId="{5D1E8942-F726-4509-9017-00E0C5A4B9CE}">
      <dgm:prSet/>
      <dgm:spPr/>
      <dgm:t>
        <a:bodyPr/>
        <a:lstStyle/>
        <a:p>
          <a:endParaRPr lang="en-US"/>
        </a:p>
      </dgm:t>
    </dgm:pt>
    <dgm:pt modelId="{D6DE0459-D9AF-4075-A04A-D3A2D7DF4235}" type="sibTrans" cxnId="{5D1E8942-F726-4509-9017-00E0C5A4B9CE}">
      <dgm:prSet/>
      <dgm:spPr>
        <a:solidFill>
          <a:schemeClr val="accent6">
            <a:lumMod val="75000"/>
          </a:schemeClr>
        </a:solidFill>
      </dgm:spPr>
      <dgm:t>
        <a:bodyPr/>
        <a:lstStyle/>
        <a:p>
          <a:endParaRPr lang="en-US"/>
        </a:p>
      </dgm:t>
    </dgm:pt>
    <dgm:pt modelId="{1DB2A24A-BDC1-45A1-A910-A19C70F55F4C}">
      <dgm:prSet phldrT="[Text]" custT="1"/>
      <dgm:spPr/>
      <dgm:t>
        <a:bodyPr/>
        <a:lstStyle/>
        <a:p>
          <a:r>
            <a:rPr lang="en-US" sz="3200" b="1" dirty="0" smtClean="0"/>
            <a:t>Integration</a:t>
          </a:r>
          <a:endParaRPr lang="en-US" sz="3200" b="1" dirty="0"/>
        </a:p>
      </dgm:t>
    </dgm:pt>
    <dgm:pt modelId="{15D0ABF2-CF9C-45AE-BB3D-160526311A5F}" type="parTrans" cxnId="{925D5D59-D2A1-4B67-ACDD-812738DDD7FE}">
      <dgm:prSet/>
      <dgm:spPr/>
      <dgm:t>
        <a:bodyPr/>
        <a:lstStyle/>
        <a:p>
          <a:endParaRPr lang="en-US"/>
        </a:p>
      </dgm:t>
    </dgm:pt>
    <dgm:pt modelId="{AB0AE68B-1E6B-4C2B-AAB2-8C0111306910}" type="sibTrans" cxnId="{925D5D59-D2A1-4B67-ACDD-812738DDD7FE}">
      <dgm:prSet/>
      <dgm:spPr>
        <a:solidFill>
          <a:schemeClr val="accent6">
            <a:lumMod val="75000"/>
          </a:schemeClr>
        </a:solidFill>
      </dgm:spPr>
      <dgm:t>
        <a:bodyPr/>
        <a:lstStyle/>
        <a:p>
          <a:endParaRPr lang="en-US"/>
        </a:p>
      </dgm:t>
    </dgm:pt>
    <dgm:pt modelId="{072EE4C9-0F8A-4D58-BC47-6EA636007845}">
      <dgm:prSet phldrT="[Text]" custT="1"/>
      <dgm:spPr/>
      <dgm:t>
        <a:bodyPr/>
        <a:lstStyle/>
        <a:p>
          <a:r>
            <a:rPr lang="en-US" sz="3200" b="1" dirty="0" smtClean="0"/>
            <a:t>Transition</a:t>
          </a:r>
          <a:endParaRPr lang="en-US" sz="3200" b="1" dirty="0"/>
        </a:p>
      </dgm:t>
    </dgm:pt>
    <dgm:pt modelId="{23566298-40CA-488A-B45A-3909F98E2B29}" type="parTrans" cxnId="{C6793D15-2983-4F45-9498-83EC5662954E}">
      <dgm:prSet/>
      <dgm:spPr/>
      <dgm:t>
        <a:bodyPr/>
        <a:lstStyle/>
        <a:p>
          <a:endParaRPr lang="en-US"/>
        </a:p>
      </dgm:t>
    </dgm:pt>
    <dgm:pt modelId="{9FC81189-FC6F-4FB1-B9A2-415F34794015}" type="sibTrans" cxnId="{C6793D15-2983-4F45-9498-83EC5662954E}">
      <dgm:prSet/>
      <dgm:spPr>
        <a:solidFill>
          <a:schemeClr val="accent6">
            <a:lumMod val="75000"/>
          </a:schemeClr>
        </a:solidFill>
      </dgm:spPr>
      <dgm:t>
        <a:bodyPr/>
        <a:lstStyle/>
        <a:p>
          <a:endParaRPr lang="en-US"/>
        </a:p>
      </dgm:t>
    </dgm:pt>
    <dgm:pt modelId="{B3D14E5F-50CE-42F2-8DDE-B22735234213}" type="pres">
      <dgm:prSet presAssocID="{3E0E2192-AD5D-43D8-96EC-19C9DBFC2ABF}" presName="cycle" presStyleCnt="0">
        <dgm:presLayoutVars>
          <dgm:dir/>
          <dgm:resizeHandles val="exact"/>
        </dgm:presLayoutVars>
      </dgm:prSet>
      <dgm:spPr/>
      <dgm:t>
        <a:bodyPr/>
        <a:lstStyle/>
        <a:p>
          <a:endParaRPr lang="en-US"/>
        </a:p>
      </dgm:t>
    </dgm:pt>
    <dgm:pt modelId="{83B6D4D4-AB10-431F-9B37-7974F6921B6F}" type="pres">
      <dgm:prSet presAssocID="{FBAD4320-B168-4210-8B8F-795926D9246D}" presName="dummy" presStyleCnt="0"/>
      <dgm:spPr/>
    </dgm:pt>
    <dgm:pt modelId="{9D04062E-3333-4F57-A4B7-0B7866D1D281}" type="pres">
      <dgm:prSet presAssocID="{FBAD4320-B168-4210-8B8F-795926D9246D}" presName="node" presStyleLbl="revTx" presStyleIdx="0" presStyleCnt="5" custScaleX="189685" custScaleY="79984" custRadScaleRad="99988" custRadScaleInc="34359">
        <dgm:presLayoutVars>
          <dgm:bulletEnabled val="1"/>
        </dgm:presLayoutVars>
      </dgm:prSet>
      <dgm:spPr/>
      <dgm:t>
        <a:bodyPr/>
        <a:lstStyle/>
        <a:p>
          <a:endParaRPr lang="en-US"/>
        </a:p>
      </dgm:t>
    </dgm:pt>
    <dgm:pt modelId="{9467A6FC-9A2D-4E95-9951-7CFDF2D3DB2D}" type="pres">
      <dgm:prSet presAssocID="{791DA0A4-CAC3-4113-ABBD-22CF7E7A903D}" presName="sibTrans" presStyleLbl="node1" presStyleIdx="0" presStyleCnt="5" custScaleX="104294" custLinFactNeighborX="-901" custLinFactNeighborY="378"/>
      <dgm:spPr/>
      <dgm:t>
        <a:bodyPr/>
        <a:lstStyle/>
        <a:p>
          <a:endParaRPr lang="en-US"/>
        </a:p>
      </dgm:t>
    </dgm:pt>
    <dgm:pt modelId="{0D0133F0-B4DA-4EC0-9CF7-4AB02E308CEA}" type="pres">
      <dgm:prSet presAssocID="{741219E8-5D9F-4878-A75F-B9474201C3BE}" presName="dummy" presStyleCnt="0"/>
      <dgm:spPr/>
    </dgm:pt>
    <dgm:pt modelId="{5551BCE6-9B26-4EA3-92AA-EA03EB075845}" type="pres">
      <dgm:prSet presAssocID="{741219E8-5D9F-4878-A75F-B9474201C3BE}" presName="node" presStyleLbl="revTx" presStyleIdx="1" presStyleCnt="5" custScaleX="161479" custScaleY="101105" custRadScaleRad="100695" custRadScaleInc="-14510">
        <dgm:presLayoutVars>
          <dgm:bulletEnabled val="1"/>
        </dgm:presLayoutVars>
      </dgm:prSet>
      <dgm:spPr/>
      <dgm:t>
        <a:bodyPr/>
        <a:lstStyle/>
        <a:p>
          <a:endParaRPr lang="en-US"/>
        </a:p>
      </dgm:t>
    </dgm:pt>
    <dgm:pt modelId="{68E43D99-2A4E-4B2E-9C95-937D09AC26CB}" type="pres">
      <dgm:prSet presAssocID="{49B55E5E-1C25-4EC8-B5FC-B7901DBD1219}" presName="sibTrans" presStyleLbl="node1" presStyleIdx="1" presStyleCnt="5" custLinFactNeighborX="875" custLinFactNeighborY="-107"/>
      <dgm:spPr/>
      <dgm:t>
        <a:bodyPr/>
        <a:lstStyle/>
        <a:p>
          <a:endParaRPr lang="en-US"/>
        </a:p>
      </dgm:t>
    </dgm:pt>
    <dgm:pt modelId="{107F5880-B283-497D-9FF8-A6FC72768C5E}" type="pres">
      <dgm:prSet presAssocID="{B4A29672-B4D5-40DA-8B7A-50EB7330B1A5}" presName="dummy" presStyleCnt="0"/>
      <dgm:spPr/>
    </dgm:pt>
    <dgm:pt modelId="{C789BB97-5E25-4302-B933-6AE45A3E2BDE}" type="pres">
      <dgm:prSet presAssocID="{B4A29672-B4D5-40DA-8B7A-50EB7330B1A5}" presName="node" presStyleLbl="revTx" presStyleIdx="2" presStyleCnt="5" custScaleX="173879" custRadScaleRad="97668" custRadScaleInc="8474">
        <dgm:presLayoutVars>
          <dgm:bulletEnabled val="1"/>
        </dgm:presLayoutVars>
      </dgm:prSet>
      <dgm:spPr/>
      <dgm:t>
        <a:bodyPr/>
        <a:lstStyle/>
        <a:p>
          <a:endParaRPr lang="en-US"/>
        </a:p>
      </dgm:t>
    </dgm:pt>
    <dgm:pt modelId="{8B636533-34C5-4447-AD93-1713C3ABC68A}" type="pres">
      <dgm:prSet presAssocID="{D6DE0459-D9AF-4075-A04A-D3A2D7DF4235}" presName="sibTrans" presStyleLbl="node1" presStyleIdx="2" presStyleCnt="5" custScaleX="117853"/>
      <dgm:spPr/>
      <dgm:t>
        <a:bodyPr/>
        <a:lstStyle/>
        <a:p>
          <a:endParaRPr lang="en-US"/>
        </a:p>
      </dgm:t>
    </dgm:pt>
    <dgm:pt modelId="{ECACDF58-AB95-4D43-AFD0-08C4E8BFF94F}" type="pres">
      <dgm:prSet presAssocID="{1DB2A24A-BDC1-45A1-A910-A19C70F55F4C}" presName="dummy" presStyleCnt="0"/>
      <dgm:spPr/>
    </dgm:pt>
    <dgm:pt modelId="{11AAA627-C2DB-442D-89BD-2636F5D89AB1}" type="pres">
      <dgm:prSet presAssocID="{1DB2A24A-BDC1-45A1-A910-A19C70F55F4C}" presName="node" presStyleLbl="revTx" presStyleIdx="3" presStyleCnt="5" custScaleX="155769" custScaleY="96230" custRadScaleRad="89255" custRadScaleInc="29874">
        <dgm:presLayoutVars>
          <dgm:bulletEnabled val="1"/>
        </dgm:presLayoutVars>
      </dgm:prSet>
      <dgm:spPr/>
      <dgm:t>
        <a:bodyPr/>
        <a:lstStyle/>
        <a:p>
          <a:endParaRPr lang="en-US"/>
        </a:p>
      </dgm:t>
    </dgm:pt>
    <dgm:pt modelId="{5AE2BD2D-DC2D-4A2F-9BA8-82AC56B679C9}" type="pres">
      <dgm:prSet presAssocID="{AB0AE68B-1E6B-4C2B-AAB2-8C0111306910}" presName="sibTrans" presStyleLbl="node1" presStyleIdx="3" presStyleCnt="5" custScaleX="118246"/>
      <dgm:spPr/>
      <dgm:t>
        <a:bodyPr/>
        <a:lstStyle/>
        <a:p>
          <a:endParaRPr lang="en-US"/>
        </a:p>
      </dgm:t>
    </dgm:pt>
    <dgm:pt modelId="{2DC4E65C-6A44-4029-84A4-8708AD1F4725}" type="pres">
      <dgm:prSet presAssocID="{072EE4C9-0F8A-4D58-BC47-6EA636007845}" presName="dummy" presStyleCnt="0"/>
      <dgm:spPr/>
    </dgm:pt>
    <dgm:pt modelId="{1391B188-BC6B-484A-8EF5-F1B0651ABAE9}" type="pres">
      <dgm:prSet presAssocID="{072EE4C9-0F8A-4D58-BC47-6EA636007845}" presName="node" presStyleLbl="revTx" presStyleIdx="4" presStyleCnt="5" custScaleX="170565" custScaleY="82539" custRadScaleRad="99176" custRadScaleInc="-34999">
        <dgm:presLayoutVars>
          <dgm:bulletEnabled val="1"/>
        </dgm:presLayoutVars>
      </dgm:prSet>
      <dgm:spPr/>
      <dgm:t>
        <a:bodyPr/>
        <a:lstStyle/>
        <a:p>
          <a:endParaRPr lang="en-US"/>
        </a:p>
      </dgm:t>
    </dgm:pt>
    <dgm:pt modelId="{6DE7D246-A94B-4B8A-A17E-521F8933E655}" type="pres">
      <dgm:prSet presAssocID="{9FC81189-FC6F-4FB1-B9A2-415F34794015}" presName="sibTrans" presStyleLbl="node1" presStyleIdx="4" presStyleCnt="5" custScaleX="110863" custLinFactNeighborX="27" custLinFactNeighborY="-1316"/>
      <dgm:spPr/>
      <dgm:t>
        <a:bodyPr/>
        <a:lstStyle/>
        <a:p>
          <a:endParaRPr lang="en-US"/>
        </a:p>
      </dgm:t>
    </dgm:pt>
  </dgm:ptLst>
  <dgm:cxnLst>
    <dgm:cxn modelId="{37CC2021-4108-4BD2-BC1D-9365516B898D}" type="presOf" srcId="{49B55E5E-1C25-4EC8-B5FC-B7901DBD1219}" destId="{68E43D99-2A4E-4B2E-9C95-937D09AC26CB}" srcOrd="0" destOrd="0" presId="urn:microsoft.com/office/officeart/2005/8/layout/cycle1"/>
    <dgm:cxn modelId="{82D2ABF2-27F1-449C-B3E6-05000BF9C340}" type="presOf" srcId="{9FC81189-FC6F-4FB1-B9A2-415F34794015}" destId="{6DE7D246-A94B-4B8A-A17E-521F8933E655}" srcOrd="0" destOrd="0" presId="urn:microsoft.com/office/officeart/2005/8/layout/cycle1"/>
    <dgm:cxn modelId="{177B6396-6B57-4401-8256-1805D896722B}" type="presOf" srcId="{B4A29672-B4D5-40DA-8B7A-50EB7330B1A5}" destId="{C789BB97-5E25-4302-B933-6AE45A3E2BDE}" srcOrd="0" destOrd="0" presId="urn:microsoft.com/office/officeart/2005/8/layout/cycle1"/>
    <dgm:cxn modelId="{C6793D15-2983-4F45-9498-83EC5662954E}" srcId="{3E0E2192-AD5D-43D8-96EC-19C9DBFC2ABF}" destId="{072EE4C9-0F8A-4D58-BC47-6EA636007845}" srcOrd="4" destOrd="0" parTransId="{23566298-40CA-488A-B45A-3909F98E2B29}" sibTransId="{9FC81189-FC6F-4FB1-B9A2-415F34794015}"/>
    <dgm:cxn modelId="{BA1AB5CF-1DF9-4BBE-A66B-0586CA5D852F}" type="presOf" srcId="{072EE4C9-0F8A-4D58-BC47-6EA636007845}" destId="{1391B188-BC6B-484A-8EF5-F1B0651ABAE9}" srcOrd="0" destOrd="0" presId="urn:microsoft.com/office/officeart/2005/8/layout/cycle1"/>
    <dgm:cxn modelId="{925D5D59-D2A1-4B67-ACDD-812738DDD7FE}" srcId="{3E0E2192-AD5D-43D8-96EC-19C9DBFC2ABF}" destId="{1DB2A24A-BDC1-45A1-A910-A19C70F55F4C}" srcOrd="3" destOrd="0" parTransId="{15D0ABF2-CF9C-45AE-BB3D-160526311A5F}" sibTransId="{AB0AE68B-1E6B-4C2B-AAB2-8C0111306910}"/>
    <dgm:cxn modelId="{B4B898CF-B5CC-41B1-B25C-79F7B58BFD93}" type="presOf" srcId="{D6DE0459-D9AF-4075-A04A-D3A2D7DF4235}" destId="{8B636533-34C5-4447-AD93-1713C3ABC68A}" srcOrd="0" destOrd="0" presId="urn:microsoft.com/office/officeart/2005/8/layout/cycle1"/>
    <dgm:cxn modelId="{6D4AB4E2-3520-483E-B7F7-BE1655B2D327}" type="presOf" srcId="{1DB2A24A-BDC1-45A1-A910-A19C70F55F4C}" destId="{11AAA627-C2DB-442D-89BD-2636F5D89AB1}" srcOrd="0" destOrd="0" presId="urn:microsoft.com/office/officeart/2005/8/layout/cycle1"/>
    <dgm:cxn modelId="{5D1E8942-F726-4509-9017-00E0C5A4B9CE}" srcId="{3E0E2192-AD5D-43D8-96EC-19C9DBFC2ABF}" destId="{B4A29672-B4D5-40DA-8B7A-50EB7330B1A5}" srcOrd="2" destOrd="0" parTransId="{11CC5F78-5B99-4B57-AA99-EBDCAD29ADD6}" sibTransId="{D6DE0459-D9AF-4075-A04A-D3A2D7DF4235}"/>
    <dgm:cxn modelId="{419E8185-4521-4C6C-8A6F-CF090AFF99F9}" srcId="{3E0E2192-AD5D-43D8-96EC-19C9DBFC2ABF}" destId="{741219E8-5D9F-4878-A75F-B9474201C3BE}" srcOrd="1" destOrd="0" parTransId="{EEDCC9AE-4DF8-49B9-A19C-0AF877ED2A77}" sibTransId="{49B55E5E-1C25-4EC8-B5FC-B7901DBD1219}"/>
    <dgm:cxn modelId="{430372B5-2214-4C6D-8817-7F61BB905F10}" type="presOf" srcId="{791DA0A4-CAC3-4113-ABBD-22CF7E7A903D}" destId="{9467A6FC-9A2D-4E95-9951-7CFDF2D3DB2D}" srcOrd="0" destOrd="0" presId="urn:microsoft.com/office/officeart/2005/8/layout/cycle1"/>
    <dgm:cxn modelId="{1ED35923-6DD8-4152-A5D1-156C1583D66D}" type="presOf" srcId="{FBAD4320-B168-4210-8B8F-795926D9246D}" destId="{9D04062E-3333-4F57-A4B7-0B7866D1D281}" srcOrd="0" destOrd="0" presId="urn:microsoft.com/office/officeart/2005/8/layout/cycle1"/>
    <dgm:cxn modelId="{A996E0F6-685B-4E6A-8A85-2C44B9CF9538}" type="presOf" srcId="{3E0E2192-AD5D-43D8-96EC-19C9DBFC2ABF}" destId="{B3D14E5F-50CE-42F2-8DDE-B22735234213}" srcOrd="0" destOrd="0" presId="urn:microsoft.com/office/officeart/2005/8/layout/cycle1"/>
    <dgm:cxn modelId="{6EBEDE7E-DC4C-4FE8-AB15-64CB0815159E}" srcId="{3E0E2192-AD5D-43D8-96EC-19C9DBFC2ABF}" destId="{FBAD4320-B168-4210-8B8F-795926D9246D}" srcOrd="0" destOrd="0" parTransId="{6C65F177-112D-40FC-B444-05CA4F6A7B38}" sibTransId="{791DA0A4-CAC3-4113-ABBD-22CF7E7A903D}"/>
    <dgm:cxn modelId="{4BC7C743-4883-41A7-9F88-DA41A82EA2B2}" type="presOf" srcId="{741219E8-5D9F-4878-A75F-B9474201C3BE}" destId="{5551BCE6-9B26-4EA3-92AA-EA03EB075845}" srcOrd="0" destOrd="0" presId="urn:microsoft.com/office/officeart/2005/8/layout/cycle1"/>
    <dgm:cxn modelId="{695D2AF6-BD1B-415F-BB95-D6107AF81361}" type="presOf" srcId="{AB0AE68B-1E6B-4C2B-AAB2-8C0111306910}" destId="{5AE2BD2D-DC2D-4A2F-9BA8-82AC56B679C9}" srcOrd="0" destOrd="0" presId="urn:microsoft.com/office/officeart/2005/8/layout/cycle1"/>
    <dgm:cxn modelId="{2FDADEBA-A427-40BC-87C7-3D6243B70054}" type="presParOf" srcId="{B3D14E5F-50CE-42F2-8DDE-B22735234213}" destId="{83B6D4D4-AB10-431F-9B37-7974F6921B6F}" srcOrd="0" destOrd="0" presId="urn:microsoft.com/office/officeart/2005/8/layout/cycle1"/>
    <dgm:cxn modelId="{993CA1A4-56AB-496F-9E2A-496DE74D1B31}" type="presParOf" srcId="{B3D14E5F-50CE-42F2-8DDE-B22735234213}" destId="{9D04062E-3333-4F57-A4B7-0B7866D1D281}" srcOrd="1" destOrd="0" presId="urn:microsoft.com/office/officeart/2005/8/layout/cycle1"/>
    <dgm:cxn modelId="{B55E5ADA-839D-4F18-A88B-99894BD2733A}" type="presParOf" srcId="{B3D14E5F-50CE-42F2-8DDE-B22735234213}" destId="{9467A6FC-9A2D-4E95-9951-7CFDF2D3DB2D}" srcOrd="2" destOrd="0" presId="urn:microsoft.com/office/officeart/2005/8/layout/cycle1"/>
    <dgm:cxn modelId="{A6F7315E-2D1D-4C69-AF32-6D81BB2CEC24}" type="presParOf" srcId="{B3D14E5F-50CE-42F2-8DDE-B22735234213}" destId="{0D0133F0-B4DA-4EC0-9CF7-4AB02E308CEA}" srcOrd="3" destOrd="0" presId="urn:microsoft.com/office/officeart/2005/8/layout/cycle1"/>
    <dgm:cxn modelId="{F5F11D77-FBB0-4E86-A499-3C2AE539397F}" type="presParOf" srcId="{B3D14E5F-50CE-42F2-8DDE-B22735234213}" destId="{5551BCE6-9B26-4EA3-92AA-EA03EB075845}" srcOrd="4" destOrd="0" presId="urn:microsoft.com/office/officeart/2005/8/layout/cycle1"/>
    <dgm:cxn modelId="{6D8475B9-1C39-4E26-83E3-E750D08754D8}" type="presParOf" srcId="{B3D14E5F-50CE-42F2-8DDE-B22735234213}" destId="{68E43D99-2A4E-4B2E-9C95-937D09AC26CB}" srcOrd="5" destOrd="0" presId="urn:microsoft.com/office/officeart/2005/8/layout/cycle1"/>
    <dgm:cxn modelId="{0BA7E078-E109-4904-9BF5-3D670DAA1302}" type="presParOf" srcId="{B3D14E5F-50CE-42F2-8DDE-B22735234213}" destId="{107F5880-B283-497D-9FF8-A6FC72768C5E}" srcOrd="6" destOrd="0" presId="urn:microsoft.com/office/officeart/2005/8/layout/cycle1"/>
    <dgm:cxn modelId="{ED310024-67CC-4896-AE07-12072419B671}" type="presParOf" srcId="{B3D14E5F-50CE-42F2-8DDE-B22735234213}" destId="{C789BB97-5E25-4302-B933-6AE45A3E2BDE}" srcOrd="7" destOrd="0" presId="urn:microsoft.com/office/officeart/2005/8/layout/cycle1"/>
    <dgm:cxn modelId="{3212133F-71B1-4707-B670-69E019A08506}" type="presParOf" srcId="{B3D14E5F-50CE-42F2-8DDE-B22735234213}" destId="{8B636533-34C5-4447-AD93-1713C3ABC68A}" srcOrd="8" destOrd="0" presId="urn:microsoft.com/office/officeart/2005/8/layout/cycle1"/>
    <dgm:cxn modelId="{86D1E8B1-5AC3-489A-9C2A-2EB219AE2D34}" type="presParOf" srcId="{B3D14E5F-50CE-42F2-8DDE-B22735234213}" destId="{ECACDF58-AB95-4D43-AFD0-08C4E8BFF94F}" srcOrd="9" destOrd="0" presId="urn:microsoft.com/office/officeart/2005/8/layout/cycle1"/>
    <dgm:cxn modelId="{0DB379D0-0D2C-4360-AD00-D1C8524B45D6}" type="presParOf" srcId="{B3D14E5F-50CE-42F2-8DDE-B22735234213}" destId="{11AAA627-C2DB-442D-89BD-2636F5D89AB1}" srcOrd="10" destOrd="0" presId="urn:microsoft.com/office/officeart/2005/8/layout/cycle1"/>
    <dgm:cxn modelId="{C7C770BC-1B88-47F5-9D97-D8A3D6FFA575}" type="presParOf" srcId="{B3D14E5F-50CE-42F2-8DDE-B22735234213}" destId="{5AE2BD2D-DC2D-4A2F-9BA8-82AC56B679C9}" srcOrd="11" destOrd="0" presId="urn:microsoft.com/office/officeart/2005/8/layout/cycle1"/>
    <dgm:cxn modelId="{5AB36401-4BAB-4BA6-8838-80572A30FB5E}" type="presParOf" srcId="{B3D14E5F-50CE-42F2-8DDE-B22735234213}" destId="{2DC4E65C-6A44-4029-84A4-8708AD1F4725}" srcOrd="12" destOrd="0" presId="urn:microsoft.com/office/officeart/2005/8/layout/cycle1"/>
    <dgm:cxn modelId="{8D851E1E-0083-41CA-A6FA-06B096821274}" type="presParOf" srcId="{B3D14E5F-50CE-42F2-8DDE-B22735234213}" destId="{1391B188-BC6B-484A-8EF5-F1B0651ABAE9}" srcOrd="13" destOrd="0" presId="urn:microsoft.com/office/officeart/2005/8/layout/cycle1"/>
    <dgm:cxn modelId="{21CAA2AA-6810-4EEF-8CDA-D8AC8430D830}" type="presParOf" srcId="{B3D14E5F-50CE-42F2-8DDE-B22735234213}" destId="{6DE7D246-A94B-4B8A-A17E-521F8933E655}"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D8666-E981-4A8A-A029-92CFA5543D51}">
      <dsp:nvSpPr>
        <dsp:cNvPr id="0" name=""/>
        <dsp:cNvSpPr/>
      </dsp:nvSpPr>
      <dsp:spPr>
        <a:xfrm>
          <a:off x="5035412" y="1294344"/>
          <a:ext cx="160106" cy="490993"/>
        </a:xfrm>
        <a:custGeom>
          <a:avLst/>
          <a:gdLst/>
          <a:ahLst/>
          <a:cxnLst/>
          <a:rect l="0" t="0" r="0" b="0"/>
          <a:pathLst>
            <a:path>
              <a:moveTo>
                <a:pt x="0" y="0"/>
              </a:moveTo>
              <a:lnTo>
                <a:pt x="0" y="490993"/>
              </a:lnTo>
              <a:lnTo>
                <a:pt x="160106" y="4909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325A72-5E31-4738-8F24-E233008DE1FA}">
      <dsp:nvSpPr>
        <dsp:cNvPr id="0" name=""/>
        <dsp:cNvSpPr/>
      </dsp:nvSpPr>
      <dsp:spPr>
        <a:xfrm>
          <a:off x="3981377" y="536506"/>
          <a:ext cx="1480985" cy="224149"/>
        </a:xfrm>
        <a:custGeom>
          <a:avLst/>
          <a:gdLst/>
          <a:ahLst/>
          <a:cxnLst/>
          <a:rect l="0" t="0" r="0" b="0"/>
          <a:pathLst>
            <a:path>
              <a:moveTo>
                <a:pt x="0" y="0"/>
              </a:moveTo>
              <a:lnTo>
                <a:pt x="0" y="112074"/>
              </a:lnTo>
              <a:lnTo>
                <a:pt x="1480985" y="112074"/>
              </a:lnTo>
              <a:lnTo>
                <a:pt x="1480985" y="2241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95BE78-6639-4160-A28B-CF263A14A978}">
      <dsp:nvSpPr>
        <dsp:cNvPr id="0" name=""/>
        <dsp:cNvSpPr/>
      </dsp:nvSpPr>
      <dsp:spPr>
        <a:xfrm>
          <a:off x="4010730" y="2052181"/>
          <a:ext cx="160106" cy="2764505"/>
        </a:xfrm>
        <a:custGeom>
          <a:avLst/>
          <a:gdLst/>
          <a:ahLst/>
          <a:cxnLst/>
          <a:rect l="0" t="0" r="0" b="0"/>
          <a:pathLst>
            <a:path>
              <a:moveTo>
                <a:pt x="0" y="0"/>
              </a:moveTo>
              <a:lnTo>
                <a:pt x="0" y="2764505"/>
              </a:lnTo>
              <a:lnTo>
                <a:pt x="160106" y="27645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773C2E-32AF-4A3D-B0F5-0D6496D20481}">
      <dsp:nvSpPr>
        <dsp:cNvPr id="0" name=""/>
        <dsp:cNvSpPr/>
      </dsp:nvSpPr>
      <dsp:spPr>
        <a:xfrm>
          <a:off x="4010730" y="2052181"/>
          <a:ext cx="160106" cy="2006668"/>
        </a:xfrm>
        <a:custGeom>
          <a:avLst/>
          <a:gdLst/>
          <a:ahLst/>
          <a:cxnLst/>
          <a:rect l="0" t="0" r="0" b="0"/>
          <a:pathLst>
            <a:path>
              <a:moveTo>
                <a:pt x="0" y="0"/>
              </a:moveTo>
              <a:lnTo>
                <a:pt x="0" y="2006668"/>
              </a:lnTo>
              <a:lnTo>
                <a:pt x="160106" y="20066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1BC382-909F-4201-8FD7-2C0385DB9269}">
      <dsp:nvSpPr>
        <dsp:cNvPr id="0" name=""/>
        <dsp:cNvSpPr/>
      </dsp:nvSpPr>
      <dsp:spPr>
        <a:xfrm>
          <a:off x="4010730" y="2052181"/>
          <a:ext cx="160106" cy="1248830"/>
        </a:xfrm>
        <a:custGeom>
          <a:avLst/>
          <a:gdLst/>
          <a:ahLst/>
          <a:cxnLst/>
          <a:rect l="0" t="0" r="0" b="0"/>
          <a:pathLst>
            <a:path>
              <a:moveTo>
                <a:pt x="0" y="0"/>
              </a:moveTo>
              <a:lnTo>
                <a:pt x="0" y="1248830"/>
              </a:lnTo>
              <a:lnTo>
                <a:pt x="160106" y="12488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A4D923-B2DC-4CD3-959B-74476C7061C2}">
      <dsp:nvSpPr>
        <dsp:cNvPr id="0" name=""/>
        <dsp:cNvSpPr/>
      </dsp:nvSpPr>
      <dsp:spPr>
        <a:xfrm>
          <a:off x="4010730" y="2052181"/>
          <a:ext cx="160106" cy="490993"/>
        </a:xfrm>
        <a:custGeom>
          <a:avLst/>
          <a:gdLst/>
          <a:ahLst/>
          <a:cxnLst/>
          <a:rect l="0" t="0" r="0" b="0"/>
          <a:pathLst>
            <a:path>
              <a:moveTo>
                <a:pt x="0" y="0"/>
              </a:moveTo>
              <a:lnTo>
                <a:pt x="0" y="490993"/>
              </a:lnTo>
              <a:lnTo>
                <a:pt x="160106" y="4909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A31AD1-27C7-46DF-9825-E5A9543DDA60}">
      <dsp:nvSpPr>
        <dsp:cNvPr id="0" name=""/>
        <dsp:cNvSpPr/>
      </dsp:nvSpPr>
      <dsp:spPr>
        <a:xfrm>
          <a:off x="3791918" y="1294344"/>
          <a:ext cx="645762" cy="224149"/>
        </a:xfrm>
        <a:custGeom>
          <a:avLst/>
          <a:gdLst/>
          <a:ahLst/>
          <a:cxnLst/>
          <a:rect l="0" t="0" r="0" b="0"/>
          <a:pathLst>
            <a:path>
              <a:moveTo>
                <a:pt x="0" y="0"/>
              </a:moveTo>
              <a:lnTo>
                <a:pt x="0" y="112074"/>
              </a:lnTo>
              <a:lnTo>
                <a:pt x="645762" y="112074"/>
              </a:lnTo>
              <a:lnTo>
                <a:pt x="645762" y="2241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E7653B-F775-490D-A6CF-34D95C1EB105}">
      <dsp:nvSpPr>
        <dsp:cNvPr id="0" name=""/>
        <dsp:cNvSpPr/>
      </dsp:nvSpPr>
      <dsp:spPr>
        <a:xfrm>
          <a:off x="3146155" y="1294344"/>
          <a:ext cx="645762" cy="224149"/>
        </a:xfrm>
        <a:custGeom>
          <a:avLst/>
          <a:gdLst/>
          <a:ahLst/>
          <a:cxnLst/>
          <a:rect l="0" t="0" r="0" b="0"/>
          <a:pathLst>
            <a:path>
              <a:moveTo>
                <a:pt x="645762" y="0"/>
              </a:moveTo>
              <a:lnTo>
                <a:pt x="645762" y="112074"/>
              </a:lnTo>
              <a:lnTo>
                <a:pt x="0" y="112074"/>
              </a:lnTo>
              <a:lnTo>
                <a:pt x="0" y="224149"/>
              </a:lnTo>
            </a:path>
          </a:pathLst>
        </a:custGeom>
        <a:noFill/>
        <a:ln w="25400" cap="flat" cmpd="sng" algn="ctr">
          <a:solidFill>
            <a:scrgbClr r="0" g="0" b="0"/>
          </a:solidFill>
          <a:prstDash val="dash"/>
        </a:ln>
        <a:effectLst/>
      </dsp:spPr>
      <dsp:style>
        <a:lnRef idx="2">
          <a:scrgbClr r="0" g="0" b="0"/>
        </a:lnRef>
        <a:fillRef idx="0">
          <a:scrgbClr r="0" g="0" b="0"/>
        </a:fillRef>
        <a:effectRef idx="0">
          <a:scrgbClr r="0" g="0" b="0"/>
        </a:effectRef>
        <a:fontRef idx="minor"/>
      </dsp:style>
    </dsp:sp>
    <dsp:sp modelId="{4703A420-D30C-4AF4-B289-1ADACAE5477B}">
      <dsp:nvSpPr>
        <dsp:cNvPr id="0" name=""/>
        <dsp:cNvSpPr/>
      </dsp:nvSpPr>
      <dsp:spPr>
        <a:xfrm>
          <a:off x="3791918" y="536506"/>
          <a:ext cx="189459" cy="224149"/>
        </a:xfrm>
        <a:custGeom>
          <a:avLst/>
          <a:gdLst/>
          <a:ahLst/>
          <a:cxnLst/>
          <a:rect l="0" t="0" r="0" b="0"/>
          <a:pathLst>
            <a:path>
              <a:moveTo>
                <a:pt x="189459" y="0"/>
              </a:moveTo>
              <a:lnTo>
                <a:pt x="189459" y="112074"/>
              </a:lnTo>
              <a:lnTo>
                <a:pt x="0" y="112074"/>
              </a:lnTo>
              <a:lnTo>
                <a:pt x="0" y="2241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7A06AC-E3A5-435D-8C61-AC204C0B5C72}">
      <dsp:nvSpPr>
        <dsp:cNvPr id="0" name=""/>
        <dsp:cNvSpPr/>
      </dsp:nvSpPr>
      <dsp:spPr>
        <a:xfrm>
          <a:off x="2500392" y="536506"/>
          <a:ext cx="1480985" cy="224149"/>
        </a:xfrm>
        <a:custGeom>
          <a:avLst/>
          <a:gdLst/>
          <a:ahLst/>
          <a:cxnLst/>
          <a:rect l="0" t="0" r="0" b="0"/>
          <a:pathLst>
            <a:path>
              <a:moveTo>
                <a:pt x="1480985" y="0"/>
              </a:moveTo>
              <a:lnTo>
                <a:pt x="1480985" y="112074"/>
              </a:lnTo>
              <a:lnTo>
                <a:pt x="0" y="112074"/>
              </a:lnTo>
              <a:lnTo>
                <a:pt x="0" y="2241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FE2254-739C-4219-B230-ED9B53133687}">
      <dsp:nvSpPr>
        <dsp:cNvPr id="0" name=""/>
        <dsp:cNvSpPr/>
      </dsp:nvSpPr>
      <dsp:spPr>
        <a:xfrm>
          <a:off x="3447689" y="2818"/>
          <a:ext cx="1067376" cy="5336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USOE</a:t>
          </a:r>
          <a:endParaRPr lang="en-US" sz="1200" kern="1200" dirty="0"/>
        </a:p>
      </dsp:txBody>
      <dsp:txXfrm>
        <a:off x="3447689" y="2818"/>
        <a:ext cx="1067376" cy="533688"/>
      </dsp:txXfrm>
    </dsp:sp>
    <dsp:sp modelId="{5ED4A6FD-76C6-4638-BFC6-364CDB81D774}">
      <dsp:nvSpPr>
        <dsp:cNvPr id="0" name=""/>
        <dsp:cNvSpPr/>
      </dsp:nvSpPr>
      <dsp:spPr>
        <a:xfrm>
          <a:off x="1966704" y="760655"/>
          <a:ext cx="1067376" cy="5336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USOE STAT</a:t>
          </a:r>
          <a:endParaRPr lang="en-US" sz="1200" kern="1200" dirty="0"/>
        </a:p>
      </dsp:txBody>
      <dsp:txXfrm>
        <a:off x="1966704" y="760655"/>
        <a:ext cx="1067376" cy="533688"/>
      </dsp:txXfrm>
    </dsp:sp>
    <dsp:sp modelId="{A991CC72-9799-49AA-B9AE-09EA7273FFCD}">
      <dsp:nvSpPr>
        <dsp:cNvPr id="0" name=""/>
        <dsp:cNvSpPr/>
      </dsp:nvSpPr>
      <dsp:spPr>
        <a:xfrm>
          <a:off x="3258230" y="760655"/>
          <a:ext cx="1067376" cy="5336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LEA SLO Specialists</a:t>
          </a:r>
          <a:endParaRPr lang="en-US" sz="1200" kern="1200" dirty="0"/>
        </a:p>
      </dsp:txBody>
      <dsp:txXfrm>
        <a:off x="3258230" y="760655"/>
        <a:ext cx="1067376" cy="533688"/>
      </dsp:txXfrm>
    </dsp:sp>
    <dsp:sp modelId="{FE304797-F682-4F0C-A69A-461D639BF10D}">
      <dsp:nvSpPr>
        <dsp:cNvPr id="0" name=""/>
        <dsp:cNvSpPr/>
      </dsp:nvSpPr>
      <dsp:spPr>
        <a:xfrm>
          <a:off x="2612467" y="1518493"/>
          <a:ext cx="1067376" cy="5336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Association SLO Leads</a:t>
          </a:r>
          <a:endParaRPr lang="en-US" sz="1200" kern="1200" dirty="0"/>
        </a:p>
      </dsp:txBody>
      <dsp:txXfrm>
        <a:off x="2612467" y="1518493"/>
        <a:ext cx="1067376" cy="533688"/>
      </dsp:txXfrm>
    </dsp:sp>
    <dsp:sp modelId="{02099A54-D831-4CE6-B3A8-8F6B2BC0C91C}">
      <dsp:nvSpPr>
        <dsp:cNvPr id="0" name=""/>
        <dsp:cNvSpPr/>
      </dsp:nvSpPr>
      <dsp:spPr>
        <a:xfrm>
          <a:off x="3903993" y="1518493"/>
          <a:ext cx="1067376" cy="5336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LEA STATs</a:t>
          </a:r>
          <a:endParaRPr lang="en-US" sz="1200" kern="1200" dirty="0"/>
        </a:p>
      </dsp:txBody>
      <dsp:txXfrm>
        <a:off x="3903993" y="1518493"/>
        <a:ext cx="1067376" cy="533688"/>
      </dsp:txXfrm>
    </dsp:sp>
    <dsp:sp modelId="{546F5BF4-DF70-4203-8DA0-A4E4A87CEF02}">
      <dsp:nvSpPr>
        <dsp:cNvPr id="0" name=""/>
        <dsp:cNvSpPr/>
      </dsp:nvSpPr>
      <dsp:spPr>
        <a:xfrm>
          <a:off x="4170837" y="2276330"/>
          <a:ext cx="1067376" cy="5336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School Administrators</a:t>
          </a:r>
          <a:endParaRPr lang="en-US" sz="1200" kern="1200" dirty="0"/>
        </a:p>
      </dsp:txBody>
      <dsp:txXfrm>
        <a:off x="4170837" y="2276330"/>
        <a:ext cx="1067376" cy="533688"/>
      </dsp:txXfrm>
    </dsp:sp>
    <dsp:sp modelId="{25EF2573-1BEB-4E7E-9F24-0161D704F305}">
      <dsp:nvSpPr>
        <dsp:cNvPr id="0" name=""/>
        <dsp:cNvSpPr/>
      </dsp:nvSpPr>
      <dsp:spPr>
        <a:xfrm>
          <a:off x="4170837" y="3034168"/>
          <a:ext cx="1067376" cy="5336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School SLO Specialists</a:t>
          </a:r>
          <a:endParaRPr lang="en-US" sz="1200" kern="1200" dirty="0"/>
        </a:p>
      </dsp:txBody>
      <dsp:txXfrm>
        <a:off x="4170837" y="3034168"/>
        <a:ext cx="1067376" cy="533688"/>
      </dsp:txXfrm>
    </dsp:sp>
    <dsp:sp modelId="{E82F2B98-508F-4015-BC7C-D7F36682D251}">
      <dsp:nvSpPr>
        <dsp:cNvPr id="0" name=""/>
        <dsp:cNvSpPr/>
      </dsp:nvSpPr>
      <dsp:spPr>
        <a:xfrm>
          <a:off x="4170837" y="3792005"/>
          <a:ext cx="1067376" cy="5336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School STATs</a:t>
          </a:r>
        </a:p>
      </dsp:txBody>
      <dsp:txXfrm>
        <a:off x="4170837" y="3792005"/>
        <a:ext cx="1067376" cy="533688"/>
      </dsp:txXfrm>
    </dsp:sp>
    <dsp:sp modelId="{0B783C0C-09C7-4F92-8F66-C446DE4DC5F8}">
      <dsp:nvSpPr>
        <dsp:cNvPr id="0" name=""/>
        <dsp:cNvSpPr/>
      </dsp:nvSpPr>
      <dsp:spPr>
        <a:xfrm>
          <a:off x="4170837" y="4549843"/>
          <a:ext cx="1067376" cy="5336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Teachers/ Teams</a:t>
          </a:r>
        </a:p>
      </dsp:txBody>
      <dsp:txXfrm>
        <a:off x="4170837" y="4549843"/>
        <a:ext cx="1067376" cy="533688"/>
      </dsp:txXfrm>
    </dsp:sp>
    <dsp:sp modelId="{ED29F54D-4D7A-4FF4-829F-11457BF92D85}">
      <dsp:nvSpPr>
        <dsp:cNvPr id="0" name=""/>
        <dsp:cNvSpPr/>
      </dsp:nvSpPr>
      <dsp:spPr>
        <a:xfrm>
          <a:off x="4928674" y="760655"/>
          <a:ext cx="1067376" cy="5336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District Administration</a:t>
          </a:r>
          <a:endParaRPr lang="en-US" sz="1200" kern="1200" dirty="0"/>
        </a:p>
      </dsp:txBody>
      <dsp:txXfrm>
        <a:off x="4928674" y="760655"/>
        <a:ext cx="1067376" cy="533688"/>
      </dsp:txXfrm>
    </dsp:sp>
    <dsp:sp modelId="{7FBA12B2-B088-4987-A9D0-F2E29F2A6783}">
      <dsp:nvSpPr>
        <dsp:cNvPr id="0" name=""/>
        <dsp:cNvSpPr/>
      </dsp:nvSpPr>
      <dsp:spPr>
        <a:xfrm>
          <a:off x="5195518" y="1518493"/>
          <a:ext cx="1067376" cy="5336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District JEEC (Jt. Ed Eval. Committee)</a:t>
          </a:r>
          <a:endParaRPr lang="en-US" sz="1200" kern="1200" dirty="0"/>
        </a:p>
      </dsp:txBody>
      <dsp:txXfrm>
        <a:off x="5195518" y="1518493"/>
        <a:ext cx="1067376" cy="533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1D3A6-FFA3-477C-A0E9-8FF592AB2127}">
      <dsp:nvSpPr>
        <dsp:cNvPr id="0" name=""/>
        <dsp:cNvSpPr/>
      </dsp:nvSpPr>
      <dsp:spPr>
        <a:xfrm>
          <a:off x="1324360" y="1722789"/>
          <a:ext cx="94159" cy="1049208"/>
        </a:xfrm>
        <a:custGeom>
          <a:avLst/>
          <a:gdLst/>
          <a:ahLst/>
          <a:cxnLst/>
          <a:rect l="0" t="0" r="0" b="0"/>
          <a:pathLst>
            <a:path>
              <a:moveTo>
                <a:pt x="0" y="0"/>
              </a:moveTo>
              <a:lnTo>
                <a:pt x="0" y="1049208"/>
              </a:lnTo>
              <a:lnTo>
                <a:pt x="94159" y="10492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183D51-33A6-49BC-B8FD-3ADAC1654AF2}">
      <dsp:nvSpPr>
        <dsp:cNvPr id="0" name=""/>
        <dsp:cNvSpPr/>
      </dsp:nvSpPr>
      <dsp:spPr>
        <a:xfrm>
          <a:off x="1230200" y="1722789"/>
          <a:ext cx="94159" cy="1049208"/>
        </a:xfrm>
        <a:custGeom>
          <a:avLst/>
          <a:gdLst/>
          <a:ahLst/>
          <a:cxnLst/>
          <a:rect l="0" t="0" r="0" b="0"/>
          <a:pathLst>
            <a:path>
              <a:moveTo>
                <a:pt x="94159" y="0"/>
              </a:moveTo>
              <a:lnTo>
                <a:pt x="94159" y="1049208"/>
              </a:lnTo>
              <a:lnTo>
                <a:pt x="0" y="10492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17EC39-1DB9-4B5B-89B5-D65677EE37D5}">
      <dsp:nvSpPr>
        <dsp:cNvPr id="0" name=""/>
        <dsp:cNvSpPr/>
      </dsp:nvSpPr>
      <dsp:spPr>
        <a:xfrm>
          <a:off x="1324360" y="1722789"/>
          <a:ext cx="94159" cy="412509"/>
        </a:xfrm>
        <a:custGeom>
          <a:avLst/>
          <a:gdLst/>
          <a:ahLst/>
          <a:cxnLst/>
          <a:rect l="0" t="0" r="0" b="0"/>
          <a:pathLst>
            <a:path>
              <a:moveTo>
                <a:pt x="0" y="0"/>
              </a:moveTo>
              <a:lnTo>
                <a:pt x="0" y="412509"/>
              </a:lnTo>
              <a:lnTo>
                <a:pt x="94159" y="4125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D9C2B3-A912-4B21-A7F8-2B080AC869E8}">
      <dsp:nvSpPr>
        <dsp:cNvPr id="0" name=""/>
        <dsp:cNvSpPr/>
      </dsp:nvSpPr>
      <dsp:spPr>
        <a:xfrm>
          <a:off x="1230200" y="1722789"/>
          <a:ext cx="94159" cy="412509"/>
        </a:xfrm>
        <a:custGeom>
          <a:avLst/>
          <a:gdLst/>
          <a:ahLst/>
          <a:cxnLst/>
          <a:rect l="0" t="0" r="0" b="0"/>
          <a:pathLst>
            <a:path>
              <a:moveTo>
                <a:pt x="94159" y="0"/>
              </a:moveTo>
              <a:lnTo>
                <a:pt x="94159" y="412509"/>
              </a:lnTo>
              <a:lnTo>
                <a:pt x="0" y="4125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D158E7-FA5C-4332-B8FF-1FBAE3944CF8}">
      <dsp:nvSpPr>
        <dsp:cNvPr id="0" name=""/>
        <dsp:cNvSpPr/>
      </dsp:nvSpPr>
      <dsp:spPr>
        <a:xfrm>
          <a:off x="1772740" y="1086090"/>
          <a:ext cx="636699" cy="412509"/>
        </a:xfrm>
        <a:custGeom>
          <a:avLst/>
          <a:gdLst/>
          <a:ahLst/>
          <a:cxnLst/>
          <a:rect l="0" t="0" r="0" b="0"/>
          <a:pathLst>
            <a:path>
              <a:moveTo>
                <a:pt x="636699" y="0"/>
              </a:moveTo>
              <a:lnTo>
                <a:pt x="636699" y="412509"/>
              </a:lnTo>
              <a:lnTo>
                <a:pt x="0" y="4125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5FE43F-2665-4B77-9904-2552E13F38BE}">
      <dsp:nvSpPr>
        <dsp:cNvPr id="0" name=""/>
        <dsp:cNvSpPr/>
      </dsp:nvSpPr>
      <dsp:spPr>
        <a:xfrm>
          <a:off x="2857818" y="449391"/>
          <a:ext cx="94159" cy="412509"/>
        </a:xfrm>
        <a:custGeom>
          <a:avLst/>
          <a:gdLst/>
          <a:ahLst/>
          <a:cxnLst/>
          <a:rect l="0" t="0" r="0" b="0"/>
          <a:pathLst>
            <a:path>
              <a:moveTo>
                <a:pt x="94159" y="0"/>
              </a:moveTo>
              <a:lnTo>
                <a:pt x="94159" y="412509"/>
              </a:lnTo>
              <a:lnTo>
                <a:pt x="0" y="4125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438F68-56BB-4D1E-9A7B-038E4E977444}">
      <dsp:nvSpPr>
        <dsp:cNvPr id="0" name=""/>
        <dsp:cNvSpPr/>
      </dsp:nvSpPr>
      <dsp:spPr>
        <a:xfrm>
          <a:off x="2503599" y="1012"/>
          <a:ext cx="896759" cy="4483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School Administrators</a:t>
          </a:r>
          <a:endParaRPr lang="en-US" sz="1100" kern="1200" dirty="0"/>
        </a:p>
      </dsp:txBody>
      <dsp:txXfrm>
        <a:off x="2503599" y="1012"/>
        <a:ext cx="896759" cy="448379"/>
      </dsp:txXfrm>
    </dsp:sp>
    <dsp:sp modelId="{88D53108-1874-491D-9000-99A95B945924}">
      <dsp:nvSpPr>
        <dsp:cNvPr id="0" name=""/>
        <dsp:cNvSpPr/>
      </dsp:nvSpPr>
      <dsp:spPr>
        <a:xfrm>
          <a:off x="1961059" y="637711"/>
          <a:ext cx="896759" cy="4483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School SLO Specialist</a:t>
          </a:r>
        </a:p>
      </dsp:txBody>
      <dsp:txXfrm>
        <a:off x="1961059" y="637711"/>
        <a:ext cx="896759" cy="448379"/>
      </dsp:txXfrm>
    </dsp:sp>
    <dsp:sp modelId="{541BF45F-4498-4CFF-B886-4D7112B06D8E}">
      <dsp:nvSpPr>
        <dsp:cNvPr id="0" name=""/>
        <dsp:cNvSpPr/>
      </dsp:nvSpPr>
      <dsp:spPr>
        <a:xfrm>
          <a:off x="875981" y="1274410"/>
          <a:ext cx="896759" cy="4483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School STAT</a:t>
          </a:r>
        </a:p>
      </dsp:txBody>
      <dsp:txXfrm>
        <a:off x="875981" y="1274410"/>
        <a:ext cx="896759" cy="448379"/>
      </dsp:txXfrm>
    </dsp:sp>
    <dsp:sp modelId="{38133A83-B727-4240-A1C7-7D59657997B9}">
      <dsp:nvSpPr>
        <dsp:cNvPr id="0" name=""/>
        <dsp:cNvSpPr/>
      </dsp:nvSpPr>
      <dsp:spPr>
        <a:xfrm>
          <a:off x="333441" y="1911109"/>
          <a:ext cx="896759" cy="4483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Teams/ Teachers</a:t>
          </a:r>
        </a:p>
      </dsp:txBody>
      <dsp:txXfrm>
        <a:off x="333441" y="1911109"/>
        <a:ext cx="896759" cy="448379"/>
      </dsp:txXfrm>
    </dsp:sp>
    <dsp:sp modelId="{0FC509EE-AC8B-411C-8355-B2CB9CB26DD6}">
      <dsp:nvSpPr>
        <dsp:cNvPr id="0" name=""/>
        <dsp:cNvSpPr/>
      </dsp:nvSpPr>
      <dsp:spPr>
        <a:xfrm>
          <a:off x="1418520" y="1911109"/>
          <a:ext cx="896759" cy="4483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Teams/ Teachers</a:t>
          </a:r>
        </a:p>
      </dsp:txBody>
      <dsp:txXfrm>
        <a:off x="1418520" y="1911109"/>
        <a:ext cx="896759" cy="448379"/>
      </dsp:txXfrm>
    </dsp:sp>
    <dsp:sp modelId="{A746225E-1A6D-4EE9-9E87-32B6A476E3DC}">
      <dsp:nvSpPr>
        <dsp:cNvPr id="0" name=""/>
        <dsp:cNvSpPr/>
      </dsp:nvSpPr>
      <dsp:spPr>
        <a:xfrm>
          <a:off x="333441" y="2547808"/>
          <a:ext cx="896759" cy="4483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Teams / Teachers</a:t>
          </a:r>
        </a:p>
      </dsp:txBody>
      <dsp:txXfrm>
        <a:off x="333441" y="2547808"/>
        <a:ext cx="896759" cy="448379"/>
      </dsp:txXfrm>
    </dsp:sp>
    <dsp:sp modelId="{6B480B62-B118-4C57-A0C3-B2A36D62F200}">
      <dsp:nvSpPr>
        <dsp:cNvPr id="0" name=""/>
        <dsp:cNvSpPr/>
      </dsp:nvSpPr>
      <dsp:spPr>
        <a:xfrm>
          <a:off x="1418520" y="2547808"/>
          <a:ext cx="896759" cy="4483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Teams/ Teachers</a:t>
          </a:r>
        </a:p>
      </dsp:txBody>
      <dsp:txXfrm>
        <a:off x="1418520" y="2547808"/>
        <a:ext cx="896759" cy="4483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C9F3B-F20D-40C1-AEE4-C00C25711683}">
      <dsp:nvSpPr>
        <dsp:cNvPr id="0" name=""/>
        <dsp:cNvSpPr/>
      </dsp:nvSpPr>
      <dsp:spPr>
        <a:xfrm>
          <a:off x="1936" y="180190"/>
          <a:ext cx="1887847" cy="345600"/>
        </a:xfrm>
        <a:prstGeom prst="rect">
          <a:avLst/>
        </a:prstGeom>
        <a:solidFill>
          <a:schemeClr val="accent5">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US" sz="1400" b="1" kern="1200" dirty="0" smtClean="0"/>
            <a:t>Learning Goal </a:t>
          </a:r>
          <a:endParaRPr lang="en-US" sz="1400" kern="1200" dirty="0"/>
        </a:p>
      </dsp:txBody>
      <dsp:txXfrm>
        <a:off x="1936" y="180190"/>
        <a:ext cx="1887847" cy="345600"/>
      </dsp:txXfrm>
    </dsp:sp>
    <dsp:sp modelId="{6D438106-9B71-4BDF-9D76-6CC239093994}">
      <dsp:nvSpPr>
        <dsp:cNvPr id="0" name=""/>
        <dsp:cNvSpPr/>
      </dsp:nvSpPr>
      <dsp:spPr>
        <a:xfrm>
          <a:off x="1936" y="525790"/>
          <a:ext cx="1887847" cy="478041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smtClean="0"/>
            <a:t>A description of what students will be able to do at the end of the course or grade </a:t>
          </a:r>
          <a:endParaRPr lang="en-US" sz="1200" kern="1200" dirty="0"/>
        </a:p>
        <a:p>
          <a:pPr marL="114300" lvl="1" indent="-114300" algn="l" defTabSz="533400" rtl="0">
            <a:lnSpc>
              <a:spcPct val="90000"/>
            </a:lnSpc>
            <a:spcBef>
              <a:spcPct val="0"/>
            </a:spcBef>
            <a:spcAft>
              <a:spcPct val="15000"/>
            </a:spcAft>
            <a:buChar char="••"/>
          </a:pPr>
          <a:endParaRPr lang="en-US" sz="1200" kern="1200" dirty="0"/>
        </a:p>
        <a:p>
          <a:pPr marL="114300" lvl="1" indent="-114300" algn="l" defTabSz="533400" rtl="0">
            <a:lnSpc>
              <a:spcPct val="90000"/>
            </a:lnSpc>
            <a:spcBef>
              <a:spcPct val="0"/>
            </a:spcBef>
            <a:spcAft>
              <a:spcPct val="15000"/>
            </a:spcAft>
            <a:buChar char="••"/>
          </a:pPr>
          <a:r>
            <a:rPr lang="en-US" sz="1200" kern="1200" dirty="0" smtClean="0"/>
            <a:t>It is based on the intended standards and curriculum that are being taught and learned, </a:t>
          </a:r>
          <a:endParaRPr lang="en-US" sz="1200" kern="1200" dirty="0"/>
        </a:p>
        <a:p>
          <a:pPr marL="114300" lvl="1" indent="-114300" algn="l" defTabSz="533400" rtl="0">
            <a:lnSpc>
              <a:spcPct val="90000"/>
            </a:lnSpc>
            <a:spcBef>
              <a:spcPct val="0"/>
            </a:spcBef>
            <a:spcAft>
              <a:spcPct val="15000"/>
            </a:spcAft>
            <a:buChar char="••"/>
          </a:pPr>
          <a:endParaRPr lang="en-US" sz="1200" kern="1200" dirty="0"/>
        </a:p>
        <a:p>
          <a:pPr marL="114300" lvl="1" indent="-114300" algn="l" defTabSz="533400" rtl="0">
            <a:lnSpc>
              <a:spcPct val="90000"/>
            </a:lnSpc>
            <a:spcBef>
              <a:spcPct val="0"/>
            </a:spcBef>
            <a:spcAft>
              <a:spcPct val="15000"/>
            </a:spcAft>
            <a:buChar char="••"/>
          </a:pPr>
          <a:r>
            <a:rPr lang="en-US" sz="1200" kern="1200" dirty="0" smtClean="0"/>
            <a:t>As close to the individual student as possible, allowing for a variation based on the current achievement levels of individual groups of students. </a:t>
          </a:r>
          <a:endParaRPr lang="en-US" sz="1200" kern="1200" dirty="0"/>
        </a:p>
      </dsp:txBody>
      <dsp:txXfrm>
        <a:off x="1936" y="525790"/>
        <a:ext cx="1887847" cy="4780417"/>
      </dsp:txXfrm>
    </dsp:sp>
    <dsp:sp modelId="{FB74835A-138A-4AA3-A270-5102137FB7D9}">
      <dsp:nvSpPr>
        <dsp:cNvPr id="0" name=""/>
        <dsp:cNvSpPr/>
      </dsp:nvSpPr>
      <dsp:spPr>
        <a:xfrm>
          <a:off x="2154082" y="180190"/>
          <a:ext cx="1887847" cy="345600"/>
        </a:xfrm>
        <a:prstGeom prst="rect">
          <a:avLst/>
        </a:prstGeom>
        <a:solidFill>
          <a:schemeClr val="accent5">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US" sz="1400" b="1" kern="1200" dirty="0" smtClean="0"/>
            <a:t>Assessment </a:t>
          </a:r>
          <a:endParaRPr lang="en-US" sz="1400" b="1" kern="1200" dirty="0"/>
        </a:p>
      </dsp:txBody>
      <dsp:txXfrm>
        <a:off x="2154082" y="180190"/>
        <a:ext cx="1887847" cy="345600"/>
      </dsp:txXfrm>
    </dsp:sp>
    <dsp:sp modelId="{6440445D-BABA-4B63-8303-80B34D39DFF3}">
      <dsp:nvSpPr>
        <dsp:cNvPr id="0" name=""/>
        <dsp:cNvSpPr/>
      </dsp:nvSpPr>
      <dsp:spPr>
        <a:xfrm>
          <a:off x="2154082" y="525790"/>
          <a:ext cx="1887847" cy="478041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Standards-based </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Designed to best measure the knowledge and skills found in the Learning Goal </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Accompanied by clear criteria or rubrics to determine student learning from the assessment </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High quality measures used to evaluate the degree to which students achieved the developed Learning Goal. </a:t>
          </a:r>
          <a:endParaRPr lang="en-US" sz="1200" kern="1200" dirty="0"/>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Assessments should be used to support and measure the Learning Goal, not vice versa. </a:t>
          </a:r>
          <a:endParaRPr lang="en-US" sz="1200" kern="1200" dirty="0"/>
        </a:p>
      </dsp:txBody>
      <dsp:txXfrm>
        <a:off x="2154082" y="525790"/>
        <a:ext cx="1887847" cy="4780417"/>
      </dsp:txXfrm>
    </dsp:sp>
    <dsp:sp modelId="{FD1E6C4D-45D4-4C39-A726-8EB9A4BD547A}">
      <dsp:nvSpPr>
        <dsp:cNvPr id="0" name=""/>
        <dsp:cNvSpPr/>
      </dsp:nvSpPr>
      <dsp:spPr>
        <a:xfrm>
          <a:off x="4306229" y="180190"/>
          <a:ext cx="1887847" cy="345600"/>
        </a:xfrm>
        <a:prstGeom prst="rect">
          <a:avLst/>
        </a:prstGeom>
        <a:solidFill>
          <a:schemeClr val="accent5">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US" sz="1400" b="1" kern="1200" dirty="0" smtClean="0"/>
            <a:t>Target</a:t>
          </a:r>
          <a:endParaRPr lang="en-US" sz="1400" b="1" kern="1200" dirty="0"/>
        </a:p>
      </dsp:txBody>
      <dsp:txXfrm>
        <a:off x="4306229" y="180190"/>
        <a:ext cx="1887847" cy="345600"/>
      </dsp:txXfrm>
    </dsp:sp>
    <dsp:sp modelId="{7DF48064-E65D-4264-A160-5BAC1B8FAEF9}">
      <dsp:nvSpPr>
        <dsp:cNvPr id="0" name=""/>
        <dsp:cNvSpPr/>
      </dsp:nvSpPr>
      <dsp:spPr>
        <a:xfrm>
          <a:off x="4306229" y="525790"/>
          <a:ext cx="1887847" cy="478041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smtClean="0"/>
            <a:t>Identify the expected outcome by the end of the instructional period. </a:t>
          </a:r>
          <a:endParaRPr lang="en-US" sz="1200" kern="1200" dirty="0"/>
        </a:p>
        <a:p>
          <a:pPr marL="114300" lvl="1" indent="-114300" algn="l" defTabSz="533400" rtl="0">
            <a:lnSpc>
              <a:spcPct val="90000"/>
            </a:lnSpc>
            <a:spcBef>
              <a:spcPct val="0"/>
            </a:spcBef>
            <a:spcAft>
              <a:spcPct val="15000"/>
            </a:spcAft>
            <a:buChar char="••"/>
          </a:pPr>
          <a:endParaRPr lang="en-US" sz="1200" kern="1200" dirty="0"/>
        </a:p>
        <a:p>
          <a:pPr marL="114300" lvl="1" indent="-114300" algn="l" defTabSz="533400" rtl="0">
            <a:lnSpc>
              <a:spcPct val="90000"/>
            </a:lnSpc>
            <a:spcBef>
              <a:spcPct val="0"/>
            </a:spcBef>
            <a:spcAft>
              <a:spcPct val="15000"/>
            </a:spcAft>
            <a:buChar char="••"/>
          </a:pPr>
          <a:r>
            <a:rPr lang="en-US" sz="1200" kern="1200" dirty="0" smtClean="0"/>
            <a:t>May differ for subgroups of students. </a:t>
          </a:r>
          <a:endParaRPr lang="en-US" sz="1200" kern="1200" dirty="0"/>
        </a:p>
        <a:p>
          <a:pPr marL="114300" lvl="1" indent="-114300" algn="l" defTabSz="533400" rtl="0">
            <a:lnSpc>
              <a:spcPct val="90000"/>
            </a:lnSpc>
            <a:spcBef>
              <a:spcPct val="0"/>
            </a:spcBef>
            <a:spcAft>
              <a:spcPct val="15000"/>
            </a:spcAft>
            <a:buChar char="••"/>
          </a:pPr>
          <a:endParaRPr lang="en-US" sz="1200" kern="1200" dirty="0"/>
        </a:p>
        <a:p>
          <a:pPr marL="114300" lvl="1" indent="-114300" algn="l" defTabSz="533400" rtl="0">
            <a:lnSpc>
              <a:spcPct val="90000"/>
            </a:lnSpc>
            <a:spcBef>
              <a:spcPct val="0"/>
            </a:spcBef>
            <a:spcAft>
              <a:spcPct val="15000"/>
            </a:spcAft>
            <a:buChar char="••"/>
          </a:pPr>
          <a:r>
            <a:rPr lang="en-US" sz="1200" kern="1200" dirty="0" smtClean="0"/>
            <a:t>There are two key components of the targets associated with SLO: </a:t>
          </a:r>
          <a:endParaRPr lang="en-US" sz="1200" kern="1200" dirty="0"/>
        </a:p>
        <a:p>
          <a:pPr marL="114300" lvl="1" indent="-114300" algn="l" defTabSz="533400" rtl="0">
            <a:lnSpc>
              <a:spcPct val="90000"/>
            </a:lnSpc>
            <a:spcBef>
              <a:spcPct val="0"/>
            </a:spcBef>
            <a:spcAft>
              <a:spcPct val="15000"/>
            </a:spcAft>
            <a:buChar char="••"/>
          </a:pPr>
          <a:endParaRPr lang="en-US" sz="1200" kern="1200" dirty="0"/>
        </a:p>
        <a:p>
          <a:pPr marL="114300" lvl="1" indent="-114300" algn="l" defTabSz="533400" rtl="0">
            <a:lnSpc>
              <a:spcPct val="90000"/>
            </a:lnSpc>
            <a:spcBef>
              <a:spcPct val="0"/>
            </a:spcBef>
            <a:spcAft>
              <a:spcPct val="15000"/>
            </a:spcAft>
            <a:buChar char="••"/>
          </a:pPr>
          <a:r>
            <a:rPr lang="en-US" sz="1200" kern="1200" dirty="0" smtClean="0"/>
            <a:t>Starting level: if we expect all students to all achieve the same end goal, then we can skip this step, but more likely there will be some differentiation of goals. </a:t>
          </a:r>
          <a:endParaRPr lang="en-US" sz="1200" kern="1200" dirty="0"/>
        </a:p>
        <a:p>
          <a:pPr marL="114300" lvl="1" indent="-114300" algn="l" defTabSz="533400" rtl="0">
            <a:lnSpc>
              <a:spcPct val="90000"/>
            </a:lnSpc>
            <a:spcBef>
              <a:spcPct val="0"/>
            </a:spcBef>
            <a:spcAft>
              <a:spcPct val="15000"/>
            </a:spcAft>
            <a:buChar char="••"/>
          </a:pPr>
          <a:endParaRPr lang="en-US" sz="1200" kern="1200" dirty="0"/>
        </a:p>
        <a:p>
          <a:pPr marL="114300" lvl="1" indent="-114300" algn="l" defTabSz="533400" rtl="0">
            <a:lnSpc>
              <a:spcPct val="90000"/>
            </a:lnSpc>
            <a:spcBef>
              <a:spcPct val="0"/>
            </a:spcBef>
            <a:spcAft>
              <a:spcPct val="15000"/>
            </a:spcAft>
            <a:buChar char="••"/>
          </a:pPr>
          <a:r>
            <a:rPr lang="en-US" sz="1200" kern="1200" dirty="0" smtClean="0"/>
            <a:t>End goal: what performance demonstrates that students met the learning goal using your assessments? </a:t>
          </a:r>
          <a:endParaRPr lang="en-US" sz="1200" kern="1200" dirty="0"/>
        </a:p>
      </dsp:txBody>
      <dsp:txXfrm>
        <a:off x="4306229" y="525790"/>
        <a:ext cx="1887847" cy="47804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CDE23-2D68-4D07-8CBC-F8B216CB8F45}">
      <dsp:nvSpPr>
        <dsp:cNvPr id="0" name=""/>
        <dsp:cNvSpPr/>
      </dsp:nvSpPr>
      <dsp:spPr>
        <a:xfrm>
          <a:off x="0" y="56603"/>
          <a:ext cx="8401051" cy="1539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SLOs are content- </a:t>
          </a:r>
          <a:r>
            <a:rPr lang="en-US" sz="2800" kern="1200" dirty="0" smtClean="0"/>
            <a:t>and grade/course specific </a:t>
          </a:r>
          <a:r>
            <a:rPr lang="en-US" sz="2800" kern="1200" smtClean="0"/>
            <a:t>learning objectives </a:t>
          </a:r>
          <a:r>
            <a:rPr lang="en-US" sz="2800" kern="1200" dirty="0" smtClean="0"/>
            <a:t>describing what students should know and be able to do at the end of that course or grade.</a:t>
          </a:r>
          <a:endParaRPr lang="en-US" sz="2800" kern="1200" dirty="0"/>
        </a:p>
      </dsp:txBody>
      <dsp:txXfrm>
        <a:off x="75163" y="131766"/>
        <a:ext cx="8250725" cy="1389393"/>
      </dsp:txXfrm>
    </dsp:sp>
    <dsp:sp modelId="{C487CB8D-E10B-4888-9F0F-18E06400C934}">
      <dsp:nvSpPr>
        <dsp:cNvPr id="0" name=""/>
        <dsp:cNvSpPr/>
      </dsp:nvSpPr>
      <dsp:spPr>
        <a:xfrm>
          <a:off x="0" y="1676963"/>
          <a:ext cx="8401051" cy="1539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smtClean="0"/>
            <a:t>SLOs are ambitious </a:t>
          </a:r>
          <a:r>
            <a:rPr lang="en-US" sz="2800" kern="1200" dirty="0" smtClean="0"/>
            <a:t>and realistic learning objectives established for groups of students.</a:t>
          </a:r>
          <a:endParaRPr lang="en-US" sz="2800" b="1" kern="1200" dirty="0"/>
        </a:p>
      </dsp:txBody>
      <dsp:txXfrm>
        <a:off x="75163" y="1752126"/>
        <a:ext cx="8250725" cy="1389393"/>
      </dsp:txXfrm>
    </dsp:sp>
    <dsp:sp modelId="{C80D3027-F2D6-4A9D-94DB-13DDE774BE68}">
      <dsp:nvSpPr>
        <dsp:cNvPr id="0" name=""/>
        <dsp:cNvSpPr/>
      </dsp:nvSpPr>
      <dsp:spPr>
        <a:xfrm>
          <a:off x="0" y="3297323"/>
          <a:ext cx="8401051" cy="1539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SLOs can be measured to document student learning over a period of time.</a:t>
          </a:r>
          <a:br>
            <a:rPr lang="en-US" sz="2800" kern="1200" dirty="0" smtClean="0"/>
          </a:br>
          <a:endParaRPr lang="en-US" sz="2800" kern="1200" dirty="0"/>
        </a:p>
      </dsp:txBody>
      <dsp:txXfrm>
        <a:off x="75163" y="3372486"/>
        <a:ext cx="8250725" cy="13893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B329F-2009-4FE6-8115-A1410A54C093}">
      <dsp:nvSpPr>
        <dsp:cNvPr id="0" name=""/>
        <dsp:cNvSpPr/>
      </dsp:nvSpPr>
      <dsp:spPr>
        <a:xfrm rot="5400000">
          <a:off x="4800028" y="-1517130"/>
          <a:ext cx="1903094" cy="54132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US" sz="3200" kern="1200" dirty="0" smtClean="0"/>
            <a:t>All subjects, all grades, regardless of current state/district-mandated assessments</a:t>
          </a:r>
          <a:endParaRPr lang="en-US" sz="3200" kern="1200" dirty="0"/>
        </a:p>
      </dsp:txBody>
      <dsp:txXfrm rot="-5400000">
        <a:off x="3044952" y="330847"/>
        <a:ext cx="5320347" cy="1717292"/>
      </dsp:txXfrm>
    </dsp:sp>
    <dsp:sp modelId="{537B782E-54A9-41A9-A0BB-8B7CCF8CA80B}">
      <dsp:nvSpPr>
        <dsp:cNvPr id="0" name=""/>
        <dsp:cNvSpPr/>
      </dsp:nvSpPr>
      <dsp:spPr>
        <a:xfrm>
          <a:off x="0" y="59"/>
          <a:ext cx="3044952" cy="23788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en-US" sz="3500" kern="1200" dirty="0" smtClean="0"/>
            <a:t>Are inclusive of all educators and standards</a:t>
          </a:r>
          <a:endParaRPr lang="en-US" sz="3500" kern="1200" dirty="0"/>
        </a:p>
      </dsp:txBody>
      <dsp:txXfrm>
        <a:off x="116127" y="116186"/>
        <a:ext cx="2812698" cy="2146614"/>
      </dsp:txXfrm>
    </dsp:sp>
    <dsp:sp modelId="{ABA020A1-5417-4E10-A592-9E85AC7E40DE}">
      <dsp:nvSpPr>
        <dsp:cNvPr id="0" name=""/>
        <dsp:cNvSpPr/>
      </dsp:nvSpPr>
      <dsp:spPr>
        <a:xfrm rot="5400000">
          <a:off x="4578869" y="980682"/>
          <a:ext cx="2345412" cy="54132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Setting meaningful goals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Providing opportunities for collaboration and feedback across educators sharing goals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Monitoring progress toward those goals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Evaluating the extent to which those goals are achieved using student evidence</a:t>
          </a:r>
          <a:endParaRPr lang="en-US" sz="2000" kern="1200" dirty="0"/>
        </a:p>
        <a:p>
          <a:pPr marL="228600" lvl="1" indent="-228600" algn="l" defTabSz="889000" rtl="0">
            <a:lnSpc>
              <a:spcPct val="90000"/>
            </a:lnSpc>
            <a:spcBef>
              <a:spcPct val="0"/>
            </a:spcBef>
            <a:spcAft>
              <a:spcPct val="15000"/>
            </a:spcAft>
            <a:buChar char="••"/>
          </a:pPr>
          <a:r>
            <a:rPr lang="en-US" sz="2000" kern="1200" dirty="0" smtClean="0"/>
            <a:t>Improve instructional practice</a:t>
          </a:r>
          <a:endParaRPr lang="en-US" sz="2000" kern="1200" dirty="0"/>
        </a:p>
      </dsp:txBody>
      <dsp:txXfrm rot="-5400000">
        <a:off x="3044951" y="2629094"/>
        <a:ext cx="5298754" cy="2116424"/>
      </dsp:txXfrm>
    </dsp:sp>
    <dsp:sp modelId="{F3130BF2-F51C-4EC7-B24D-C2D0C323B91D}">
      <dsp:nvSpPr>
        <dsp:cNvPr id="0" name=""/>
        <dsp:cNvSpPr/>
      </dsp:nvSpPr>
      <dsp:spPr>
        <a:xfrm>
          <a:off x="0" y="2497871"/>
          <a:ext cx="3044952" cy="23788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en-US" sz="3500" kern="1200" dirty="0" smtClean="0"/>
            <a:t>Encourage effective instructional practices</a:t>
          </a:r>
          <a:endParaRPr lang="en-US" sz="3500" kern="1200" dirty="0"/>
        </a:p>
      </dsp:txBody>
      <dsp:txXfrm>
        <a:off x="116127" y="2613998"/>
        <a:ext cx="2812698" cy="21466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86A43-77C4-44A1-A542-B423CC1CB20C}">
      <dsp:nvSpPr>
        <dsp:cNvPr id="0" name=""/>
        <dsp:cNvSpPr/>
      </dsp:nvSpPr>
      <dsp:spPr>
        <a:xfrm>
          <a:off x="0" y="509921"/>
          <a:ext cx="7848448" cy="855374"/>
        </a:xfrm>
        <a:prstGeom prst="chevron">
          <a:avLst/>
        </a:prstGeom>
        <a:solidFill>
          <a:schemeClr val="accen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rtl="0">
            <a:lnSpc>
              <a:spcPct val="90000"/>
            </a:lnSpc>
            <a:spcBef>
              <a:spcPct val="0"/>
            </a:spcBef>
            <a:spcAft>
              <a:spcPct val="35000"/>
            </a:spcAft>
          </a:pPr>
          <a:r>
            <a:rPr lang="en-US" sz="2300" b="1" kern="1200" dirty="0" smtClean="0"/>
            <a:t>Will require significant Professional Development and oversight to establish meaningful and comparable goals</a:t>
          </a:r>
          <a:endParaRPr lang="en-US" sz="2300" kern="1200" dirty="0"/>
        </a:p>
      </dsp:txBody>
      <dsp:txXfrm>
        <a:off x="427687" y="509921"/>
        <a:ext cx="6993074" cy="855374"/>
      </dsp:txXfrm>
    </dsp:sp>
    <dsp:sp modelId="{26944BB2-E95B-45A6-B529-BFEE999F8376}">
      <dsp:nvSpPr>
        <dsp:cNvPr id="0" name=""/>
        <dsp:cNvSpPr/>
      </dsp:nvSpPr>
      <dsp:spPr>
        <a:xfrm>
          <a:off x="0" y="1485049"/>
          <a:ext cx="7848598" cy="855374"/>
        </a:xfrm>
        <a:prstGeom prst="chevron">
          <a:avLst/>
        </a:prstGeom>
        <a:solidFill>
          <a:schemeClr val="accen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rtl="0">
            <a:lnSpc>
              <a:spcPct val="90000"/>
            </a:lnSpc>
            <a:spcBef>
              <a:spcPct val="0"/>
            </a:spcBef>
            <a:spcAft>
              <a:spcPct val="35000"/>
            </a:spcAft>
          </a:pPr>
          <a:r>
            <a:rPr lang="en-US" sz="2300" b="1" kern="1200" dirty="0" smtClean="0"/>
            <a:t>Potential for corruption on goals, measures, and targets</a:t>
          </a:r>
          <a:endParaRPr lang="en-US" sz="2300" kern="1200" dirty="0"/>
        </a:p>
      </dsp:txBody>
      <dsp:txXfrm>
        <a:off x="427687" y="1485049"/>
        <a:ext cx="6993224" cy="855374"/>
      </dsp:txXfrm>
    </dsp:sp>
    <dsp:sp modelId="{58A02CD8-EAA4-4069-97FA-C3665B20D308}">
      <dsp:nvSpPr>
        <dsp:cNvPr id="0" name=""/>
        <dsp:cNvSpPr/>
      </dsp:nvSpPr>
      <dsp:spPr>
        <a:xfrm>
          <a:off x="0" y="2460176"/>
          <a:ext cx="7777238" cy="855374"/>
        </a:xfrm>
        <a:prstGeom prst="chevron">
          <a:avLst/>
        </a:prstGeom>
        <a:solidFill>
          <a:schemeClr val="accen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rtl="0">
            <a:lnSpc>
              <a:spcPct val="90000"/>
            </a:lnSpc>
            <a:spcBef>
              <a:spcPct val="0"/>
            </a:spcBef>
            <a:spcAft>
              <a:spcPct val="35000"/>
            </a:spcAft>
          </a:pPr>
          <a:r>
            <a:rPr lang="en-US" sz="2300" b="1" kern="1200" dirty="0" smtClean="0"/>
            <a:t>Still requires high quality assessments to measure goals and evaluate targets</a:t>
          </a:r>
          <a:endParaRPr lang="en-US" sz="2300" kern="1200" dirty="0"/>
        </a:p>
      </dsp:txBody>
      <dsp:txXfrm>
        <a:off x="427687" y="2460176"/>
        <a:ext cx="6921864" cy="855374"/>
      </dsp:txXfrm>
    </dsp:sp>
    <dsp:sp modelId="{C1D69331-9A03-4F58-8C83-32E4B196F9AB}">
      <dsp:nvSpPr>
        <dsp:cNvPr id="0" name=""/>
        <dsp:cNvSpPr/>
      </dsp:nvSpPr>
      <dsp:spPr>
        <a:xfrm>
          <a:off x="0" y="3435303"/>
          <a:ext cx="7848598" cy="855374"/>
        </a:xfrm>
        <a:prstGeom prst="chevron">
          <a:avLst/>
        </a:prstGeom>
        <a:solidFill>
          <a:schemeClr val="accent1">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rtl="0">
            <a:lnSpc>
              <a:spcPct val="90000"/>
            </a:lnSpc>
            <a:spcBef>
              <a:spcPct val="0"/>
            </a:spcBef>
            <a:spcAft>
              <a:spcPct val="35000"/>
            </a:spcAft>
          </a:pPr>
          <a:r>
            <a:rPr lang="en-US" sz="2300" b="1" kern="1200" dirty="0" smtClean="0"/>
            <a:t>Setting rigorous but realistic targets for all students</a:t>
          </a:r>
          <a:endParaRPr lang="en-US" sz="2300" kern="1200" dirty="0"/>
        </a:p>
      </dsp:txBody>
      <dsp:txXfrm>
        <a:off x="427687" y="3435303"/>
        <a:ext cx="6993224" cy="8553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EC9B2-06D7-42BB-B5FA-5A534A6D6A50}">
      <dsp:nvSpPr>
        <dsp:cNvPr id="0" name=""/>
        <dsp:cNvSpPr/>
      </dsp:nvSpPr>
      <dsp:spPr>
        <a:xfrm>
          <a:off x="2174257" y="1316643"/>
          <a:ext cx="2761580" cy="2761580"/>
        </a:xfrm>
        <a:prstGeom prst="ellipse">
          <a:avLst/>
        </a:prstGeom>
        <a:solidFill>
          <a:schemeClr val="bg1">
            <a:lumMod val="85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t>Student Learning Objectives</a:t>
          </a:r>
          <a:endParaRPr lang="en-US" sz="3400" kern="1200" dirty="0"/>
        </a:p>
      </dsp:txBody>
      <dsp:txXfrm>
        <a:off x="2578681" y="1721067"/>
        <a:ext cx="1952732" cy="1952732"/>
      </dsp:txXfrm>
    </dsp:sp>
    <dsp:sp modelId="{C382BD02-F90A-49EF-97DE-B5398C0575D6}">
      <dsp:nvSpPr>
        <dsp:cNvPr id="0" name=""/>
        <dsp:cNvSpPr/>
      </dsp:nvSpPr>
      <dsp:spPr>
        <a:xfrm>
          <a:off x="2394205" y="82881"/>
          <a:ext cx="2227145" cy="1525137"/>
        </a:xfrm>
        <a:prstGeom prst="ellipse">
          <a:avLst/>
        </a:prstGeom>
        <a:solidFill>
          <a:schemeClr val="tx2">
            <a:lumMod val="40000"/>
            <a:lumOff val="6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Learning Goal</a:t>
          </a:r>
          <a:endParaRPr lang="en-US" sz="2200" b="1" kern="1200" dirty="0"/>
        </a:p>
      </dsp:txBody>
      <dsp:txXfrm>
        <a:off x="2720363" y="306232"/>
        <a:ext cx="1574829" cy="1078435"/>
      </dsp:txXfrm>
    </dsp:sp>
    <dsp:sp modelId="{1EDBB310-D806-46A5-92B6-0B70391FBDB3}">
      <dsp:nvSpPr>
        <dsp:cNvPr id="0" name=""/>
        <dsp:cNvSpPr/>
      </dsp:nvSpPr>
      <dsp:spPr>
        <a:xfrm>
          <a:off x="4465382" y="2823497"/>
          <a:ext cx="2289570" cy="1501512"/>
        </a:xfrm>
        <a:prstGeom prst="ellipse">
          <a:avLst/>
        </a:prstGeom>
        <a:solidFill>
          <a:schemeClr val="accent2">
            <a:lumMod val="40000"/>
            <a:lumOff val="6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Assessments</a:t>
          </a:r>
          <a:endParaRPr lang="en-US" sz="2200" b="1" kern="1200" dirty="0"/>
        </a:p>
      </dsp:txBody>
      <dsp:txXfrm>
        <a:off x="4800682" y="3043388"/>
        <a:ext cx="1618970" cy="1061730"/>
      </dsp:txXfrm>
    </dsp:sp>
    <dsp:sp modelId="{AAFF5C78-CE71-453C-BAA6-893DFFF9B2F6}">
      <dsp:nvSpPr>
        <dsp:cNvPr id="0" name=""/>
        <dsp:cNvSpPr/>
      </dsp:nvSpPr>
      <dsp:spPr>
        <a:xfrm>
          <a:off x="497856" y="2880035"/>
          <a:ext cx="2182048" cy="1563772"/>
        </a:xfrm>
        <a:prstGeom prst="ellipse">
          <a:avLst/>
        </a:prstGeom>
        <a:solidFill>
          <a:schemeClr val="accent5">
            <a:lumMod val="40000"/>
            <a:lumOff val="60000"/>
          </a:schemeClr>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Targets</a:t>
          </a:r>
          <a:endParaRPr lang="en-US" sz="2200" b="1" kern="1200" dirty="0"/>
        </a:p>
      </dsp:txBody>
      <dsp:txXfrm>
        <a:off x="817410" y="3109044"/>
        <a:ext cx="1542940" cy="11057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9A51F-3556-4FBF-9F3D-32A745B29312}">
      <dsp:nvSpPr>
        <dsp:cNvPr id="0" name=""/>
        <dsp:cNvSpPr/>
      </dsp:nvSpPr>
      <dsp:spPr>
        <a:xfrm rot="5400000">
          <a:off x="4888609" y="-1793941"/>
          <a:ext cx="1910335" cy="5500026"/>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are specifically designed or selected to measure the identified big idea and standards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require the appropriate level of difficulty and higher order thinking from the student</a:t>
          </a:r>
          <a:endParaRPr lang="en-US" sz="2000" kern="1200" dirty="0"/>
        </a:p>
      </dsp:txBody>
      <dsp:txXfrm rot="-5400000">
        <a:off x="3093764" y="94159"/>
        <a:ext cx="5406771" cy="1723825"/>
      </dsp:txXfrm>
    </dsp:sp>
    <dsp:sp modelId="{C7B873E5-ABD7-458F-B8B2-32737FAFE4B4}">
      <dsp:nvSpPr>
        <dsp:cNvPr id="0" name=""/>
        <dsp:cNvSpPr/>
      </dsp:nvSpPr>
      <dsp:spPr>
        <a:xfrm>
          <a:off x="0" y="0"/>
          <a:ext cx="3093764" cy="191214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rtl="0">
            <a:lnSpc>
              <a:spcPct val="90000"/>
            </a:lnSpc>
            <a:spcBef>
              <a:spcPct val="0"/>
            </a:spcBef>
            <a:spcAft>
              <a:spcPct val="35000"/>
            </a:spcAft>
          </a:pPr>
          <a:r>
            <a:rPr lang="en-US" sz="4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Aligned</a:t>
          </a:r>
          <a:r>
            <a:rPr lang="en-US" sz="4500" b="1" kern="1200" dirty="0" smtClean="0"/>
            <a:t> </a:t>
          </a:r>
          <a:endParaRPr lang="en-US" sz="4500" kern="1200" dirty="0"/>
        </a:p>
      </dsp:txBody>
      <dsp:txXfrm>
        <a:off x="93343" y="93343"/>
        <a:ext cx="2907078" cy="1725457"/>
      </dsp:txXfrm>
    </dsp:sp>
    <dsp:sp modelId="{5D6E24CE-DC68-412B-95FF-224EB490530C}">
      <dsp:nvSpPr>
        <dsp:cNvPr id="0" name=""/>
        <dsp:cNvSpPr/>
      </dsp:nvSpPr>
      <dsp:spPr>
        <a:xfrm rot="5400000">
          <a:off x="4988721" y="112823"/>
          <a:ext cx="1732972" cy="551078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allow for different scorers to reach the same score </a:t>
          </a:r>
          <a:endParaRPr lang="en-US" sz="2000" kern="1200" dirty="0"/>
        </a:p>
        <a:p>
          <a:pPr marL="228600" lvl="1" indent="-228600" algn="l" defTabSz="889000" rtl="0">
            <a:lnSpc>
              <a:spcPct val="90000"/>
            </a:lnSpc>
            <a:spcBef>
              <a:spcPct val="0"/>
            </a:spcBef>
            <a:spcAft>
              <a:spcPct val="15000"/>
            </a:spcAft>
            <a:buChar char="••"/>
          </a:pPr>
          <a:r>
            <a:rPr lang="en-US" sz="2000" kern="1200" dirty="0" smtClean="0"/>
            <a:t>provide clear descriptors that are coherent across the performance levels in the rubric</a:t>
          </a:r>
          <a:endParaRPr lang="en-US" sz="2000" kern="1200" dirty="0"/>
        </a:p>
      </dsp:txBody>
      <dsp:txXfrm rot="-5400000">
        <a:off x="3099816" y="2086326"/>
        <a:ext cx="5426187" cy="1563778"/>
      </dsp:txXfrm>
    </dsp:sp>
    <dsp:sp modelId="{549063C8-0988-42EF-9EEB-03D4A1A048EB}">
      <dsp:nvSpPr>
        <dsp:cNvPr id="0" name=""/>
        <dsp:cNvSpPr/>
      </dsp:nvSpPr>
      <dsp:spPr>
        <a:xfrm>
          <a:off x="0" y="1999059"/>
          <a:ext cx="3099816" cy="173831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rtl="0">
            <a:lnSpc>
              <a:spcPct val="90000"/>
            </a:lnSpc>
            <a:spcBef>
              <a:spcPct val="0"/>
            </a:spcBef>
            <a:spcAft>
              <a:spcPct val="35000"/>
            </a:spcAft>
          </a:pPr>
          <a:r>
            <a:rPr lang="en-US" sz="4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Reliable</a:t>
          </a:r>
          <a:r>
            <a:rPr lang="en-US" sz="4500" b="1" kern="1200" dirty="0" smtClean="0"/>
            <a:t> </a:t>
          </a:r>
          <a:r>
            <a:rPr lang="en-US" sz="4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 Scoring</a:t>
          </a:r>
          <a:endParaRPr lang="en-US" sz="4500" kern="1200" dirty="0"/>
        </a:p>
      </dsp:txBody>
      <dsp:txXfrm>
        <a:off x="84857" y="2083916"/>
        <a:ext cx="2930102" cy="1568598"/>
      </dsp:txXfrm>
    </dsp:sp>
    <dsp:sp modelId="{1117AD35-4475-4F56-8EBF-DD255A9D06D4}">
      <dsp:nvSpPr>
        <dsp:cNvPr id="0" name=""/>
        <dsp:cNvSpPr/>
      </dsp:nvSpPr>
      <dsp:spPr>
        <a:xfrm rot="5400000">
          <a:off x="5048867" y="1938051"/>
          <a:ext cx="1612681" cy="551078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provide opportunity and access for all students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are free from unnecessary information that can cause a distraction</a:t>
          </a:r>
          <a:endParaRPr lang="en-US" sz="2000" kern="1200" dirty="0"/>
        </a:p>
        <a:p>
          <a:pPr marL="228600" lvl="1" indent="-228600" algn="l" defTabSz="889000" rtl="0">
            <a:lnSpc>
              <a:spcPct val="90000"/>
            </a:lnSpc>
            <a:spcBef>
              <a:spcPct val="0"/>
            </a:spcBef>
            <a:spcAft>
              <a:spcPct val="15000"/>
            </a:spcAft>
            <a:buChar char="••"/>
          </a:pPr>
          <a:r>
            <a:rPr lang="en-US" sz="2000" kern="1200" dirty="0" smtClean="0"/>
            <a:t>present a clear and identifiable prompt or question</a:t>
          </a:r>
          <a:endParaRPr lang="en-US" sz="2000" kern="1200" dirty="0"/>
        </a:p>
      </dsp:txBody>
      <dsp:txXfrm rot="-5400000">
        <a:off x="3099816" y="3965828"/>
        <a:ext cx="5432059" cy="1455231"/>
      </dsp:txXfrm>
    </dsp:sp>
    <dsp:sp modelId="{DC5469D7-2F18-427D-B43D-B8A3C9CC2478}">
      <dsp:nvSpPr>
        <dsp:cNvPr id="0" name=""/>
        <dsp:cNvSpPr/>
      </dsp:nvSpPr>
      <dsp:spPr>
        <a:xfrm>
          <a:off x="0" y="3824287"/>
          <a:ext cx="3099816" cy="173831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rtl="0">
            <a:lnSpc>
              <a:spcPct val="90000"/>
            </a:lnSpc>
            <a:spcBef>
              <a:spcPct val="0"/>
            </a:spcBef>
            <a:spcAft>
              <a:spcPct val="35000"/>
            </a:spcAft>
          </a:pPr>
          <a:r>
            <a:rPr lang="en-US" sz="45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Fair and Unbiased</a:t>
          </a:r>
          <a:endParaRPr lang="en-US" sz="45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84857" y="3909144"/>
        <a:ext cx="2930102" cy="15685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4062E-3333-4F57-A4B7-0B7866D1D281}">
      <dsp:nvSpPr>
        <dsp:cNvPr id="0" name=""/>
        <dsp:cNvSpPr/>
      </dsp:nvSpPr>
      <dsp:spPr>
        <a:xfrm>
          <a:off x="3429000" y="380994"/>
          <a:ext cx="2536436" cy="1069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Definition</a:t>
          </a:r>
          <a:endParaRPr lang="en-US" sz="3200" b="1" kern="1200" dirty="0"/>
        </a:p>
      </dsp:txBody>
      <dsp:txXfrm>
        <a:off x="3429000" y="380994"/>
        <a:ext cx="2536436" cy="1069532"/>
      </dsp:txXfrm>
    </dsp:sp>
    <dsp:sp modelId="{9467A6FC-9A2D-4E95-9951-7CFDF2D3DB2D}">
      <dsp:nvSpPr>
        <dsp:cNvPr id="0" name=""/>
        <dsp:cNvSpPr/>
      </dsp:nvSpPr>
      <dsp:spPr>
        <a:xfrm>
          <a:off x="442003" y="-53063"/>
          <a:ext cx="5235435" cy="5019881"/>
        </a:xfrm>
        <a:prstGeom prst="circularArrow">
          <a:avLst>
            <a:gd name="adj1" fmla="val 5194"/>
            <a:gd name="adj2" fmla="val 335491"/>
            <a:gd name="adj3" fmla="val 21202125"/>
            <a:gd name="adj4" fmla="val 20021223"/>
            <a:gd name="adj5" fmla="val 606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51BCE6-9B26-4EA3-92AA-EA03EB075845}">
      <dsp:nvSpPr>
        <dsp:cNvPr id="0" name=""/>
        <dsp:cNvSpPr/>
      </dsp:nvSpPr>
      <dsp:spPr>
        <a:xfrm>
          <a:off x="4182017" y="2397483"/>
          <a:ext cx="2159270" cy="1351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Validation</a:t>
          </a:r>
          <a:endParaRPr lang="en-US" sz="3200" b="1" kern="1200" dirty="0"/>
        </a:p>
      </dsp:txBody>
      <dsp:txXfrm>
        <a:off x="4182017" y="2397483"/>
        <a:ext cx="2159270" cy="1351959"/>
      </dsp:txXfrm>
    </dsp:sp>
    <dsp:sp modelId="{68E43D99-2A4E-4B2E-9C95-937D09AC26CB}">
      <dsp:nvSpPr>
        <dsp:cNvPr id="0" name=""/>
        <dsp:cNvSpPr/>
      </dsp:nvSpPr>
      <dsp:spPr>
        <a:xfrm>
          <a:off x="674322" y="-62203"/>
          <a:ext cx="5019881" cy="5019881"/>
        </a:xfrm>
        <a:prstGeom prst="circularArrow">
          <a:avLst>
            <a:gd name="adj1" fmla="val 5194"/>
            <a:gd name="adj2" fmla="val 335491"/>
            <a:gd name="adj3" fmla="val 3309822"/>
            <a:gd name="adj4" fmla="val 2135390"/>
            <a:gd name="adj5" fmla="val 606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89BB97-5E25-4302-B933-6AE45A3E2BDE}">
      <dsp:nvSpPr>
        <dsp:cNvPr id="0" name=""/>
        <dsp:cNvSpPr/>
      </dsp:nvSpPr>
      <dsp:spPr>
        <a:xfrm>
          <a:off x="1903465" y="4016762"/>
          <a:ext cx="2325081" cy="1337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Assimilation</a:t>
          </a:r>
          <a:endParaRPr lang="en-US" sz="3200" b="1" kern="1200" dirty="0"/>
        </a:p>
      </dsp:txBody>
      <dsp:txXfrm>
        <a:off x="1903465" y="4016762"/>
        <a:ext cx="2325081" cy="1337183"/>
      </dsp:txXfrm>
    </dsp:sp>
    <dsp:sp modelId="{8B636533-34C5-4447-AD93-1713C3ABC68A}">
      <dsp:nvSpPr>
        <dsp:cNvPr id="0" name=""/>
        <dsp:cNvSpPr/>
      </dsp:nvSpPr>
      <dsp:spPr>
        <a:xfrm>
          <a:off x="575012" y="270415"/>
          <a:ext cx="5916081" cy="5019881"/>
        </a:xfrm>
        <a:prstGeom prst="circularArrow">
          <a:avLst>
            <a:gd name="adj1" fmla="val 5194"/>
            <a:gd name="adj2" fmla="val 335491"/>
            <a:gd name="adj3" fmla="val 9287527"/>
            <a:gd name="adj4" fmla="val 8221191"/>
            <a:gd name="adj5" fmla="val 606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AAA627-C2DB-442D-89BD-2636F5D89AB1}">
      <dsp:nvSpPr>
        <dsp:cNvPr id="0" name=""/>
        <dsp:cNvSpPr/>
      </dsp:nvSpPr>
      <dsp:spPr>
        <a:xfrm>
          <a:off x="149044" y="2241389"/>
          <a:ext cx="2082917" cy="1286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Integration</a:t>
          </a:r>
          <a:endParaRPr lang="en-US" sz="3200" b="1" kern="1200" dirty="0"/>
        </a:p>
      </dsp:txBody>
      <dsp:txXfrm>
        <a:off x="149044" y="2241389"/>
        <a:ext cx="2082917" cy="1286771"/>
      </dsp:txXfrm>
    </dsp:sp>
    <dsp:sp modelId="{5AE2BD2D-DC2D-4A2F-9BA8-82AC56B679C9}">
      <dsp:nvSpPr>
        <dsp:cNvPr id="0" name=""/>
        <dsp:cNvSpPr/>
      </dsp:nvSpPr>
      <dsp:spPr>
        <a:xfrm>
          <a:off x="407109" y="-607457"/>
          <a:ext cx="5935809" cy="5019881"/>
        </a:xfrm>
        <a:prstGeom prst="circularArrow">
          <a:avLst>
            <a:gd name="adj1" fmla="val 5194"/>
            <a:gd name="adj2" fmla="val 335491"/>
            <a:gd name="adj3" fmla="val 11113128"/>
            <a:gd name="adj4" fmla="val 10274910"/>
            <a:gd name="adj5" fmla="val 606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91B188-BC6B-484A-8EF5-F1B0651ABAE9}">
      <dsp:nvSpPr>
        <dsp:cNvPr id="0" name=""/>
        <dsp:cNvSpPr/>
      </dsp:nvSpPr>
      <dsp:spPr>
        <a:xfrm>
          <a:off x="457203" y="381006"/>
          <a:ext cx="2280767" cy="1103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t>Transition</a:t>
          </a:r>
          <a:endParaRPr lang="en-US" sz="3200" b="1" kern="1200" dirty="0"/>
        </a:p>
      </dsp:txBody>
      <dsp:txXfrm>
        <a:off x="457203" y="381006"/>
        <a:ext cx="2280767" cy="1103697"/>
      </dsp:txXfrm>
    </dsp:sp>
    <dsp:sp modelId="{6DE7D246-A94B-4B8A-A17E-521F8933E655}">
      <dsp:nvSpPr>
        <dsp:cNvPr id="0" name=""/>
        <dsp:cNvSpPr/>
      </dsp:nvSpPr>
      <dsp:spPr>
        <a:xfrm>
          <a:off x="394451" y="-54873"/>
          <a:ext cx="5565191" cy="5019881"/>
        </a:xfrm>
        <a:prstGeom prst="circularArrow">
          <a:avLst>
            <a:gd name="adj1" fmla="val 5194"/>
            <a:gd name="adj2" fmla="val 335491"/>
            <a:gd name="adj3" fmla="val 16830308"/>
            <a:gd name="adj4" fmla="val 15234135"/>
            <a:gd name="adj5" fmla="val 606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F0A6A4-EE2D-4CA2-9B56-C8369AC3A45E}" type="datetimeFigureOut">
              <a:rPr lang="en-US" smtClean="0"/>
              <a:t>9/23/2014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C11F5E-6F83-4BD5-A6A5-23C9382CE81C}" type="slidenum">
              <a:rPr lang="en-US" smtClean="0"/>
              <a:t>‹#›</a:t>
            </a:fld>
            <a:endParaRPr lang="en-US"/>
          </a:p>
        </p:txBody>
      </p:sp>
    </p:spTree>
    <p:extLst>
      <p:ext uri="{BB962C8B-B14F-4D97-AF65-F5344CB8AC3E}">
        <p14:creationId xmlns:p14="http://schemas.microsoft.com/office/powerpoint/2010/main" val="2186232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1F5E-6F83-4BD5-A6A5-23C9382CE81C}" type="slidenum">
              <a:rPr lang="en-US" smtClean="0"/>
              <a:t>1</a:t>
            </a:fld>
            <a:endParaRPr lang="en-US"/>
          </a:p>
        </p:txBody>
      </p:sp>
    </p:spTree>
    <p:extLst>
      <p:ext uri="{BB962C8B-B14F-4D97-AF65-F5344CB8AC3E}">
        <p14:creationId xmlns:p14="http://schemas.microsoft.com/office/powerpoint/2010/main" val="3479224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So, what are SLOs?</a:t>
            </a:r>
          </a:p>
          <a:p>
            <a:endParaRPr lang="en-US" dirty="0"/>
          </a:p>
          <a:p>
            <a:r>
              <a:rPr lang="en-US" dirty="0"/>
              <a:t>SLOs are a general approach which is content- and grade or course specific learning objectives describing what students should know and be able to do at the end of that course or grade.</a:t>
            </a:r>
          </a:p>
          <a:p>
            <a:endParaRPr lang="en-US" dirty="0"/>
          </a:p>
          <a:p>
            <a:pPr defTabSz="897301">
              <a:defRPr/>
            </a:pPr>
            <a:r>
              <a:rPr lang="en-US" dirty="0"/>
              <a:t>They are </a:t>
            </a:r>
            <a:r>
              <a:rPr lang="en-US" dirty="0" smtClean="0"/>
              <a:t>ambitious and realistic learning objectives established for individual or groups of students.  </a:t>
            </a:r>
          </a:p>
          <a:p>
            <a:pPr defTabSz="897301">
              <a:defRPr/>
            </a:pPr>
            <a:endParaRPr lang="en-US" dirty="0" smtClean="0"/>
          </a:p>
          <a:p>
            <a:pPr defTabSz="897301">
              <a:defRPr/>
            </a:pPr>
            <a:r>
              <a:rPr lang="en-US" dirty="0" smtClean="0"/>
              <a:t>And they </a:t>
            </a:r>
            <a:r>
              <a:rPr lang="en-US" dirty="0"/>
              <a:t>can be measured to document student learning over a period of time.</a:t>
            </a:r>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513D6306-2725-4137-96D1-BBB86277F814}" type="slidenum">
              <a:rPr lang="en-US" smtClean="0"/>
              <a:pPr/>
              <a:t>22</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1877793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Why are student learning objectives (SLOs) important?  </a:t>
            </a:r>
          </a:p>
          <a:p>
            <a:pPr marL="224325" indent="-224325">
              <a:buAutoNum type="arabicParenR"/>
            </a:pPr>
            <a:r>
              <a:rPr lang="en-US" dirty="0"/>
              <a:t>SLOs put student learning first.  Student proficiency of content and skills is the primary focus.  </a:t>
            </a:r>
          </a:p>
          <a:p>
            <a:pPr marL="224325" indent="-224325">
              <a:buAutoNum type="arabicParenR"/>
            </a:pPr>
            <a:r>
              <a:rPr lang="en-US" dirty="0"/>
              <a:t>They prioritize key standards and enduring understandings.  When thinking about Learning Goals, teachers can ask themselves, “What do my students </a:t>
            </a:r>
            <a:r>
              <a:rPr lang="en-US" i="1" dirty="0"/>
              <a:t>need</a:t>
            </a:r>
            <a:r>
              <a:rPr lang="en-US" dirty="0"/>
              <a:t> to know to be successful?”</a:t>
            </a:r>
          </a:p>
          <a:p>
            <a:pPr marL="224325" indent="-224325">
              <a:buAutoNum type="arabicParenR"/>
            </a:pPr>
            <a:r>
              <a:rPr lang="en-US" dirty="0"/>
              <a:t>SLOs improve the quality of student data use.  The SLO process will provide explicit guidance for teachers in selecting and gather student data.</a:t>
            </a:r>
          </a:p>
          <a:p>
            <a:pPr marL="224325" indent="-224325">
              <a:buAutoNum type="arabicParenR"/>
            </a:pPr>
            <a:r>
              <a:rPr lang="en-US" dirty="0"/>
              <a:t>And finally, SLOs will make the teacher’s impact on student achievement visible.  </a:t>
            </a:r>
          </a:p>
          <a:p>
            <a:r>
              <a:rPr lang="en-US" dirty="0"/>
              <a:t>Based on data, instruction can be adjusted and differentiated in real time for maximum student achievement.</a:t>
            </a:r>
          </a:p>
          <a:p>
            <a:r>
              <a:rPr lang="en-US" dirty="0"/>
              <a:t> </a:t>
            </a:r>
          </a:p>
          <a:p>
            <a:r>
              <a:rPr lang="en-US" dirty="0"/>
              <a:t>Many states have already begun using student movement toward standards proficiency through the SLO process as a means of accountability.   SLOs are content- and grade or course-specific learning objectives that can be validly measured to document student learning over a defined and significant period of time (e.g., semester or year).  At their root, SLOs can constitute an instructional improvement process, driven by teachers in all grades and subjects.</a:t>
            </a:r>
          </a:p>
          <a:p>
            <a:endParaRPr lang="en-US" dirty="0"/>
          </a:p>
        </p:txBody>
      </p:sp>
      <p:sp>
        <p:nvSpPr>
          <p:cNvPr id="4" name="Footer Placeholder 3"/>
          <p:cNvSpPr>
            <a:spLocks noGrp="1"/>
          </p:cNvSpPr>
          <p:nvPr>
            <p:ph type="ftr" sz="quarter" idx="10"/>
          </p:nvPr>
        </p:nvSpPr>
        <p:spPr/>
        <p:txBody>
          <a:bodyPr/>
          <a:lstStyle/>
          <a:p>
            <a:r>
              <a:rPr lang="en-US" dirty="0" smtClean="0"/>
              <a:t>Copyright:  The National Center for the Improvement of Educational Assessment (2013)</a:t>
            </a:r>
            <a:endParaRPr lang="en-US" dirty="0"/>
          </a:p>
        </p:txBody>
      </p:sp>
      <p:sp>
        <p:nvSpPr>
          <p:cNvPr id="5" name="Slide Number Placeholder 4"/>
          <p:cNvSpPr>
            <a:spLocks noGrp="1"/>
          </p:cNvSpPr>
          <p:nvPr>
            <p:ph type="sldNum" sz="quarter" idx="11"/>
          </p:nvPr>
        </p:nvSpPr>
        <p:spPr/>
        <p:txBody>
          <a:bodyPr/>
          <a:lstStyle/>
          <a:p>
            <a:fld id="{513D6306-2725-4137-96D1-BBB86277F814}" type="slidenum">
              <a:rPr lang="en-US" smtClean="0"/>
              <a:pPr/>
              <a:t>23</a:t>
            </a:fld>
            <a:endParaRPr lang="en-US" dirty="0"/>
          </a:p>
        </p:txBody>
      </p:sp>
    </p:spTree>
    <p:extLst>
      <p:ext uri="{BB962C8B-B14F-4D97-AF65-F5344CB8AC3E}">
        <p14:creationId xmlns:p14="http://schemas.microsoft.com/office/powerpoint/2010/main" val="682850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Why use SLOs? Educational systems across the country are developing teacher evaluation systems that require student achievement as a factor for determining the overall effectiveness of educators.  SLOs have been proposed as an option that provides several opportunities:</a:t>
            </a:r>
          </a:p>
          <a:p>
            <a:pPr>
              <a:buFont typeface="Arial" pitchFamily="34" charset="0"/>
              <a:buChar char="•"/>
            </a:pPr>
            <a:r>
              <a:rPr lang="en-US" dirty="0"/>
              <a:t>SLOs can be used with all tested and non-tested subjects and grades to help monitor and improve student learning as well as determine student growth.</a:t>
            </a:r>
          </a:p>
          <a:p>
            <a:pPr>
              <a:buFont typeface="Arial" pitchFamily="34" charset="0"/>
              <a:buChar char="•"/>
            </a:pPr>
            <a:r>
              <a:rPr lang="en-US" dirty="0"/>
              <a:t>SLOs encourage effective instructional practices.  These practices include having teachers:  </a:t>
            </a:r>
          </a:p>
          <a:p>
            <a:pPr lvl="1">
              <a:buFont typeface="Arial" pitchFamily="34" charset="0"/>
              <a:buChar char="•"/>
            </a:pPr>
            <a:r>
              <a:rPr lang="en-US" dirty="0"/>
              <a:t>set meaningful goals for student achievement of standards in a rigorous manner; </a:t>
            </a:r>
          </a:p>
          <a:p>
            <a:pPr lvl="1">
              <a:buFont typeface="Arial" pitchFamily="34" charset="0"/>
              <a:buChar char="•"/>
            </a:pPr>
            <a:r>
              <a:rPr lang="en-US" dirty="0"/>
              <a:t>provide opportunities for educators to establish goals collaboratively and/or to receive feedback on goals and measures for evaluating student success; </a:t>
            </a:r>
          </a:p>
          <a:p>
            <a:pPr lvl="1">
              <a:buFont typeface="Arial" pitchFamily="34" charset="0"/>
              <a:buChar char="•"/>
            </a:pPr>
            <a:r>
              <a:rPr lang="en-US" dirty="0"/>
              <a:t>provide incentive for teachers to monitor student progress toward these meaningful goals; </a:t>
            </a:r>
          </a:p>
          <a:p>
            <a:pPr lvl="1">
              <a:buFont typeface="Arial" pitchFamily="34" charset="0"/>
              <a:buChar char="•"/>
            </a:pPr>
            <a:r>
              <a:rPr lang="en-US" dirty="0"/>
              <a:t>evaluate the extent to which the learning objectives are achieved based on student evidence from the identified selected or designed assessments; and</a:t>
            </a:r>
          </a:p>
          <a:p>
            <a:pPr lvl="1">
              <a:buFont typeface="Arial" pitchFamily="34" charset="0"/>
              <a:buChar char="•"/>
            </a:pPr>
            <a:r>
              <a:rPr lang="en-US" dirty="0"/>
              <a:t>allow for improved instructional practice.</a:t>
            </a:r>
          </a:p>
        </p:txBody>
      </p:sp>
      <p:sp>
        <p:nvSpPr>
          <p:cNvPr id="4" name="Slide Number Placeholder 3"/>
          <p:cNvSpPr>
            <a:spLocks noGrp="1"/>
          </p:cNvSpPr>
          <p:nvPr>
            <p:ph type="sldNum" sz="quarter" idx="10"/>
          </p:nvPr>
        </p:nvSpPr>
        <p:spPr/>
        <p:txBody>
          <a:bodyPr/>
          <a:lstStyle/>
          <a:p>
            <a:fld id="{513D6306-2725-4137-96D1-BBB86277F814}"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Of course, as with any strategy to be employed, there are always challenges, and SLOs are no exception!</a:t>
            </a:r>
          </a:p>
          <a:p>
            <a:r>
              <a:rPr lang="en-US" dirty="0"/>
              <a:t> </a:t>
            </a:r>
          </a:p>
          <a:p>
            <a:r>
              <a:rPr lang="en-US" dirty="0"/>
              <a:t>In order to establish meaningful and comparable goals across a district, a significant amount of professional development will be required.  This professional development stretches from 1) guiding teachers and educators in writing learning goals, 2) selecting or creating high-quality assessments that are aligned to standards, enduring understandings, and high levels of cognitive rigor expected from the learning goal, 3) developing attainable and rigorous targets to 4) oversight by evaluators ensuring that all these elements are comparable from teacher-to-teacher, grade-to-grade, and school-to-school.</a:t>
            </a:r>
          </a:p>
          <a:p>
            <a:r>
              <a:rPr lang="en-US" dirty="0"/>
              <a:t> </a:t>
            </a:r>
          </a:p>
          <a:p>
            <a:r>
              <a:rPr lang="en-US" dirty="0"/>
              <a:t>As we start to use SLOs for accountability purposes, it is important that we guard against the corruption of goals, measures and targets.  SLOs will require high quality assessments to measure the learning goals and evaluate the established targets. </a:t>
            </a:r>
          </a:p>
          <a:p>
            <a:r>
              <a:rPr lang="en-US" dirty="0"/>
              <a:t> </a:t>
            </a:r>
          </a:p>
          <a:p>
            <a:r>
              <a:rPr lang="en-US" dirty="0"/>
              <a:t>And SLOs require setting targets for all students.  This will require identifying appropriate data sources for determining starting points of students, analyzing these data and trends, as well as determining how to use this information to set rigorous but realistic targets for all students.</a:t>
            </a:r>
          </a:p>
        </p:txBody>
      </p:sp>
      <p:sp>
        <p:nvSpPr>
          <p:cNvPr id="4" name="Slide Number Placeholder 3"/>
          <p:cNvSpPr>
            <a:spLocks noGrp="1"/>
          </p:cNvSpPr>
          <p:nvPr>
            <p:ph type="sldNum" sz="quarter" idx="10"/>
          </p:nvPr>
        </p:nvSpPr>
        <p:spPr/>
        <p:txBody>
          <a:bodyPr/>
          <a:lstStyle/>
          <a:p>
            <a:fld id="{513D6306-2725-4137-96D1-BBB86277F814}" type="slidenum">
              <a:rPr lang="en-US" smtClean="0"/>
              <a:pPr/>
              <a:t>25</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Let’s recap…</a:t>
            </a:r>
          </a:p>
          <a:p>
            <a:endParaRPr lang="en-US" dirty="0"/>
          </a:p>
          <a:p>
            <a:pPr lvl="0">
              <a:buFont typeface="Arial" pitchFamily="34" charset="0"/>
              <a:buChar char="•"/>
            </a:pPr>
            <a:r>
              <a:rPr lang="en-US" dirty="0"/>
              <a:t>An SLO is an acronym for Student Learning Objectives</a:t>
            </a:r>
          </a:p>
          <a:p>
            <a:pPr lvl="0">
              <a:buFont typeface="Arial" pitchFamily="34" charset="0"/>
              <a:buChar char="•"/>
            </a:pPr>
            <a:r>
              <a:rPr lang="en-US" dirty="0"/>
              <a:t>An SLO has 3 components:  a learning goal, assessments, and targets</a:t>
            </a:r>
          </a:p>
          <a:p>
            <a:pPr lvl="0">
              <a:buFont typeface="Arial" pitchFamily="34" charset="0"/>
              <a:buChar char="•"/>
            </a:pPr>
            <a:r>
              <a:rPr lang="en-US" dirty="0"/>
              <a:t>Writing, implementing, and evaluating an SLO is a process that allows for teaching and learning opportunities</a:t>
            </a:r>
          </a:p>
          <a:p>
            <a:pPr algn="l">
              <a:buNone/>
            </a:pPr>
            <a:endParaRPr lang="en-US" sz="1400" dirty="0"/>
          </a:p>
        </p:txBody>
      </p:sp>
      <p:sp>
        <p:nvSpPr>
          <p:cNvPr id="4" name="Slide Number Placeholder 3"/>
          <p:cNvSpPr>
            <a:spLocks noGrp="1"/>
          </p:cNvSpPr>
          <p:nvPr>
            <p:ph type="sldNum" sz="quarter" idx="10"/>
          </p:nvPr>
        </p:nvSpPr>
        <p:spPr/>
        <p:txBody>
          <a:bodyPr/>
          <a:lstStyle/>
          <a:p>
            <a:fld id="{513D6306-2725-4137-96D1-BBB86277F814}"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Now we will begin work on the first key component of the SLO process:  the </a:t>
            </a:r>
            <a:r>
              <a:rPr lang="en-US" b="1" dirty="0"/>
              <a:t>SLO</a:t>
            </a:r>
            <a:r>
              <a:rPr lang="en-US" dirty="0"/>
              <a:t> </a:t>
            </a:r>
            <a:r>
              <a:rPr lang="en-US" b="1" dirty="0"/>
              <a:t>Learning Goal</a:t>
            </a:r>
            <a:r>
              <a:rPr lang="en-US" dirty="0"/>
              <a:t>.  </a:t>
            </a:r>
          </a:p>
          <a:p>
            <a:endParaRPr lang="en-US" dirty="0"/>
          </a:p>
          <a:p>
            <a:r>
              <a:rPr lang="en-US" dirty="0"/>
              <a:t>We will learn what a learning goal is, how it is aligned to the big ideas, and how to ensure that it expects students to demonstrate high levels of cognitive rigor.  Finally, you will examine examples of Learning Goals and he planning documentation, and then evaluate their quality based on  the SLO rubric and SLO Review Tool. </a:t>
            </a:r>
            <a:endParaRPr lang="en-US" dirty="0" smtClean="0"/>
          </a:p>
        </p:txBody>
      </p:sp>
      <p:sp>
        <p:nvSpPr>
          <p:cNvPr id="4" name="Slide Number Placeholder 3"/>
          <p:cNvSpPr>
            <a:spLocks noGrp="1"/>
          </p:cNvSpPr>
          <p:nvPr>
            <p:ph type="sldNum" sz="quarter" idx="10"/>
          </p:nvPr>
        </p:nvSpPr>
        <p:spPr/>
        <p:txBody>
          <a:bodyPr/>
          <a:lstStyle/>
          <a:p>
            <a:fld id="{EB87732F-39C8-294D-9938-78A3217B7211}"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550273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An SLO requires coordination of three key components: learning goal, assessments, and targets. </a:t>
            </a:r>
          </a:p>
          <a:p>
            <a:r>
              <a:rPr lang="en-US" dirty="0"/>
              <a:t> </a:t>
            </a:r>
          </a:p>
          <a:p>
            <a:r>
              <a:rPr lang="en-US" dirty="0"/>
              <a:t>Let’s talk about learning goal first. A learning goal is a description of </a:t>
            </a:r>
            <a:r>
              <a:rPr lang="en-US" i="1" dirty="0"/>
              <a:t>an ambitious and realistic big idea that describes what a student needs to know and be able to do at the end of a course or grade.</a:t>
            </a:r>
            <a:r>
              <a:rPr lang="en-US" dirty="0"/>
              <a:t>  </a:t>
            </a:r>
          </a:p>
          <a:p>
            <a:r>
              <a:rPr lang="en-US" dirty="0"/>
              <a:t> </a:t>
            </a:r>
          </a:p>
          <a:p>
            <a:r>
              <a:rPr lang="en-US" dirty="0"/>
              <a:t>It includes:</a:t>
            </a:r>
          </a:p>
          <a:p>
            <a:pPr lvl="0">
              <a:buFont typeface="Arial" pitchFamily="34" charset="0"/>
              <a:buChar char="•"/>
            </a:pPr>
            <a:r>
              <a:rPr lang="en-US" dirty="0"/>
              <a:t>a specific and measurable description of what students will be able to do at the end of the course/grade, </a:t>
            </a:r>
          </a:p>
          <a:p>
            <a:pPr lvl="0">
              <a:buFont typeface="Arial" pitchFamily="34" charset="0"/>
              <a:buChar char="•"/>
            </a:pPr>
            <a:r>
              <a:rPr lang="en-US" dirty="0"/>
              <a:t>critical content and skills from the intended standards and curriculum that are being taught and learned, and </a:t>
            </a:r>
          </a:p>
          <a:p>
            <a:pPr lvl="0">
              <a:buFont typeface="Arial" pitchFamily="34" charset="0"/>
              <a:buChar char="•"/>
            </a:pPr>
            <a:r>
              <a:rPr lang="en-US" dirty="0"/>
              <a:t>a demonstration of deep understanding. </a:t>
            </a:r>
          </a:p>
        </p:txBody>
      </p:sp>
      <p:sp>
        <p:nvSpPr>
          <p:cNvPr id="4" name="Slide Number Placeholder 3"/>
          <p:cNvSpPr>
            <a:spLocks noGrp="1"/>
          </p:cNvSpPr>
          <p:nvPr>
            <p:ph type="sldNum" sz="quarter" idx="10"/>
          </p:nvPr>
        </p:nvSpPr>
        <p:spPr/>
        <p:txBody>
          <a:bodyPr/>
          <a:lstStyle/>
          <a:p>
            <a:fld id="{EB87732F-39C8-294D-9938-78A3217B7211}"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1800374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To help you map out the different pieces of the learning goal section, we advise using the </a:t>
            </a:r>
            <a:r>
              <a:rPr lang="en-US" altLang="en-US" dirty="0"/>
              <a:t>“</a:t>
            </a:r>
            <a:r>
              <a:rPr lang="en-US" dirty="0"/>
              <a:t>SMART</a:t>
            </a:r>
            <a:r>
              <a:rPr lang="en-US" altLang="en-US" dirty="0"/>
              <a:t>”</a:t>
            </a:r>
            <a:r>
              <a:rPr lang="en-US" dirty="0"/>
              <a:t> approach. We will go through each letter of this acronym and show how each is tied to different parts of the template. </a:t>
            </a:r>
          </a:p>
          <a:p>
            <a:endParaRPr lang="en-US" dirty="0"/>
          </a:p>
          <a:p>
            <a:r>
              <a:rPr lang="en-US" dirty="0"/>
              <a:t>The SMART Approach stands for the following: </a:t>
            </a:r>
          </a:p>
          <a:p>
            <a:endParaRPr lang="en-US" dirty="0"/>
          </a:p>
          <a:p>
            <a:pPr eaLnBrk="1" hangingPunct="1"/>
            <a:r>
              <a:rPr lang="en-US" b="1" dirty="0">
                <a:latin typeface="Gill Sans MT" pitchFamily="34" charset="0"/>
              </a:rPr>
              <a:t>S</a:t>
            </a:r>
            <a:r>
              <a:rPr lang="en-US" dirty="0">
                <a:latin typeface="Gill Sans MT" pitchFamily="34" charset="0"/>
              </a:rPr>
              <a:t> is for </a:t>
            </a:r>
            <a:r>
              <a:rPr lang="en-US" b="1" dirty="0">
                <a:latin typeface="Gill Sans MT" pitchFamily="34" charset="0"/>
              </a:rPr>
              <a:t>S</a:t>
            </a:r>
            <a:r>
              <a:rPr lang="en-US" dirty="0">
                <a:latin typeface="Gill Sans MT" pitchFamily="34" charset="0"/>
              </a:rPr>
              <a:t>pecific: The learning goal is focused, for example, by content standards; by learners</a:t>
            </a:r>
            <a:r>
              <a:rPr lang="en-US" altLang="en-US" dirty="0">
                <a:latin typeface="Gill Sans MT" pitchFamily="34" charset="0"/>
              </a:rPr>
              <a:t>’</a:t>
            </a:r>
            <a:r>
              <a:rPr lang="en-US" dirty="0">
                <a:latin typeface="Gill Sans MT" pitchFamily="34" charset="0"/>
              </a:rPr>
              <a:t> needs.</a:t>
            </a:r>
          </a:p>
          <a:p>
            <a:pPr eaLnBrk="1" hangingPunct="1"/>
            <a:r>
              <a:rPr lang="en-US" b="1" dirty="0">
                <a:latin typeface="Gill Sans MT" pitchFamily="34" charset="0"/>
              </a:rPr>
              <a:t>M </a:t>
            </a:r>
            <a:r>
              <a:rPr lang="en-US" dirty="0">
                <a:latin typeface="Gill Sans MT" pitchFamily="34" charset="0"/>
              </a:rPr>
              <a:t>is for </a:t>
            </a:r>
            <a:r>
              <a:rPr lang="en-US" b="1" dirty="0">
                <a:latin typeface="Gill Sans MT" pitchFamily="34" charset="0"/>
              </a:rPr>
              <a:t>M</a:t>
            </a:r>
            <a:r>
              <a:rPr lang="en-US" dirty="0">
                <a:latin typeface="Gill Sans MT" pitchFamily="34" charset="0"/>
              </a:rPr>
              <a:t>easurable: An appropriate instrument/measure is selected to assess the learning goal .</a:t>
            </a:r>
          </a:p>
          <a:p>
            <a:pPr eaLnBrk="1" hangingPunct="1"/>
            <a:r>
              <a:rPr lang="en-US" b="1" dirty="0">
                <a:latin typeface="Gill Sans MT" pitchFamily="34" charset="0"/>
              </a:rPr>
              <a:t>A </a:t>
            </a:r>
            <a:r>
              <a:rPr lang="en-US" dirty="0">
                <a:latin typeface="Gill Sans MT" pitchFamily="34" charset="0"/>
              </a:rPr>
              <a:t>is for </a:t>
            </a:r>
            <a:r>
              <a:rPr lang="en-US" b="1" dirty="0">
                <a:latin typeface="Gill Sans MT" pitchFamily="34" charset="0"/>
              </a:rPr>
              <a:t>A</a:t>
            </a:r>
            <a:r>
              <a:rPr lang="en-US" dirty="0">
                <a:latin typeface="Gill Sans MT" pitchFamily="34" charset="0"/>
              </a:rPr>
              <a:t>ppropriate: The learning goal is within the teacher</a:t>
            </a:r>
            <a:r>
              <a:rPr lang="en-US" altLang="en-US" dirty="0">
                <a:latin typeface="Gill Sans MT" pitchFamily="34" charset="0"/>
              </a:rPr>
              <a:t>’</a:t>
            </a:r>
            <a:r>
              <a:rPr lang="en-US" dirty="0">
                <a:latin typeface="Gill Sans MT" pitchFamily="34" charset="0"/>
              </a:rPr>
              <a:t>s control to effect change and is a worthwhile focus for the students</a:t>
            </a:r>
            <a:r>
              <a:rPr lang="en-US" altLang="en-US" dirty="0">
                <a:latin typeface="Gill Sans MT" pitchFamily="34" charset="0"/>
              </a:rPr>
              <a:t>’</a:t>
            </a:r>
            <a:r>
              <a:rPr lang="en-US" dirty="0">
                <a:latin typeface="Gill Sans MT" pitchFamily="34" charset="0"/>
              </a:rPr>
              <a:t> academic year.</a:t>
            </a:r>
          </a:p>
          <a:p>
            <a:pPr eaLnBrk="1" hangingPunct="1"/>
            <a:r>
              <a:rPr lang="en-US" b="1" dirty="0">
                <a:latin typeface="Gill Sans MT" pitchFamily="34" charset="0"/>
              </a:rPr>
              <a:t>R </a:t>
            </a:r>
            <a:r>
              <a:rPr lang="en-US" dirty="0">
                <a:latin typeface="Gill Sans MT" pitchFamily="34" charset="0"/>
              </a:rPr>
              <a:t>is for </a:t>
            </a:r>
            <a:r>
              <a:rPr lang="en-US" b="1" dirty="0">
                <a:latin typeface="Gill Sans MT" pitchFamily="34" charset="0"/>
              </a:rPr>
              <a:t>R</a:t>
            </a:r>
            <a:r>
              <a:rPr lang="en-US" dirty="0">
                <a:latin typeface="Gill Sans MT" pitchFamily="34" charset="0"/>
              </a:rPr>
              <a:t>ealistic: The learning goal is feasible for the teacher.</a:t>
            </a:r>
          </a:p>
          <a:p>
            <a:pPr eaLnBrk="1" hangingPunct="1"/>
            <a:r>
              <a:rPr lang="en-US" b="1" dirty="0">
                <a:latin typeface="Gill Sans MT" pitchFamily="34" charset="0"/>
              </a:rPr>
              <a:t>T</a:t>
            </a:r>
            <a:r>
              <a:rPr lang="en-US" dirty="0">
                <a:latin typeface="Gill Sans MT" pitchFamily="34" charset="0"/>
              </a:rPr>
              <a:t> is for </a:t>
            </a:r>
            <a:r>
              <a:rPr lang="en-US" b="1" dirty="0">
                <a:latin typeface="Gill Sans MT" pitchFamily="34" charset="0"/>
              </a:rPr>
              <a:t>T</a:t>
            </a:r>
            <a:r>
              <a:rPr lang="en-US" dirty="0">
                <a:latin typeface="Gill Sans MT" pitchFamily="34" charset="0"/>
              </a:rPr>
              <a:t>ime limited: The learning goal is contained within a single school year or appropriate unit of time.</a:t>
            </a:r>
          </a:p>
          <a:p>
            <a:pPr eaLnBrk="1" hangingPunct="1"/>
            <a:endParaRPr lang="en-US" dirty="0">
              <a:latin typeface="Gill Sans MT" pitchFamily="34" charset="0"/>
            </a:endParaRPr>
          </a:p>
        </p:txBody>
      </p:sp>
      <p:sp>
        <p:nvSpPr>
          <p:cNvPr id="4" name="Slide Number Placeholder 3"/>
          <p:cNvSpPr>
            <a:spLocks noGrp="1"/>
          </p:cNvSpPr>
          <p:nvPr>
            <p:ph type="sldNum" sz="quarter" idx="10"/>
          </p:nvPr>
        </p:nvSpPr>
        <p:spPr/>
        <p:txBody>
          <a:bodyPr/>
          <a:lstStyle/>
          <a:p>
            <a:fld id="{513D6306-2725-4137-96D1-BBB86277F814}" type="slidenum">
              <a:rPr lang="en-US" smtClean="0"/>
              <a:pPr/>
              <a:t>29</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nSpc>
                <a:spcPct val="70000"/>
              </a:lnSpc>
            </a:pPr>
            <a:r>
              <a:rPr lang="en-US" dirty="0"/>
              <a:t>When we say we want the learning goal to be specific, we are also saying we want the learning goal to be focused. For example, a learning goal can be specific by content standards (we have a section for specific standards in the template) or by learners</a:t>
            </a:r>
            <a:r>
              <a:rPr lang="en-US" altLang="en-US" dirty="0"/>
              <a:t>’</a:t>
            </a:r>
            <a:r>
              <a:rPr lang="en-US" dirty="0"/>
              <a:t> needs (let</a:t>
            </a:r>
            <a:r>
              <a:rPr lang="en-US" altLang="en-US" dirty="0"/>
              <a:t>’</a:t>
            </a:r>
            <a:r>
              <a:rPr lang="en-US" dirty="0"/>
              <a:t>s say there is a high level idea based on a pre-test that students are struggling with).</a:t>
            </a:r>
          </a:p>
          <a:p>
            <a:pPr>
              <a:lnSpc>
                <a:spcPct val="70000"/>
              </a:lnSpc>
            </a:pPr>
            <a:r>
              <a:rPr lang="en-US" dirty="0"/>
              <a:t>The issue with Specific is about what the right grain size is. </a:t>
            </a:r>
          </a:p>
          <a:p>
            <a:pPr>
              <a:lnSpc>
                <a:spcPct val="70000"/>
              </a:lnSpc>
            </a:pPr>
            <a:endParaRPr lang="en-US" dirty="0"/>
          </a:p>
          <a:p>
            <a:pPr>
              <a:lnSpc>
                <a:spcPct val="70000"/>
              </a:lnSpc>
            </a:pPr>
            <a:r>
              <a:rPr lang="en-US" dirty="0"/>
              <a:t>If the learning goal is too broad, then it</a:t>
            </a:r>
            <a:r>
              <a:rPr lang="en-US" altLang="en-US" dirty="0"/>
              <a:t>’</a:t>
            </a:r>
            <a:r>
              <a:rPr lang="en-US" dirty="0"/>
              <a:t>s d</a:t>
            </a:r>
            <a:r>
              <a:rPr lang="en-US" dirty="0">
                <a:sym typeface="Wingdings" pitchFamily="2" charset="2"/>
              </a:rPr>
              <a:t>ifficult</a:t>
            </a:r>
            <a:r>
              <a:rPr lang="en-US" dirty="0"/>
              <a:t> to measure well because there is too much to cover and too few items to truly measure something that big.</a:t>
            </a:r>
          </a:p>
          <a:p>
            <a:pPr>
              <a:lnSpc>
                <a:spcPct val="70000"/>
              </a:lnSpc>
            </a:pPr>
            <a:r>
              <a:rPr lang="en-US" dirty="0"/>
              <a:t>If the learning goal is too narrow, then it may not be measuring anything beyond a single standard. This could lead to teaching content in piecemeal or fragmented ways, which won</a:t>
            </a:r>
            <a:r>
              <a:rPr lang="en-US" altLang="en-US" dirty="0"/>
              <a:t>’</a:t>
            </a:r>
            <a:r>
              <a:rPr lang="en-US" dirty="0"/>
              <a:t>t help students see connections in what they learn. </a:t>
            </a:r>
          </a:p>
          <a:p>
            <a:pPr>
              <a:lnSpc>
                <a:spcPct val="70000"/>
              </a:lnSpc>
            </a:pPr>
            <a:endParaRPr lang="en-US" dirty="0"/>
          </a:p>
          <a:p>
            <a:pPr>
              <a:lnSpc>
                <a:spcPct val="70000"/>
              </a:lnSpc>
            </a:pPr>
            <a:r>
              <a:rPr lang="en-US" dirty="0"/>
              <a:t>So, one of the things you learn to finesse in writing a learning goal is finding out what is </a:t>
            </a:r>
            <a:r>
              <a:rPr lang="en-US" altLang="en-US" dirty="0"/>
              <a:t>“</a:t>
            </a:r>
            <a:r>
              <a:rPr lang="en-US" dirty="0"/>
              <a:t>just right.</a:t>
            </a:r>
            <a:r>
              <a:rPr lang="en-US" altLang="en-US" dirty="0"/>
              <a:t>”</a:t>
            </a:r>
            <a:r>
              <a:rPr lang="en-US" dirty="0"/>
              <a:t> We call this the Goldilocks Dilemma. As she did, you need to keep trying to refine it to the right size. </a:t>
            </a:r>
          </a:p>
          <a:p>
            <a:pPr eaLnBrk="1" hangingPunct="1">
              <a:lnSpc>
                <a:spcPct val="70000"/>
              </a:lnSpc>
            </a:pPr>
            <a:endParaRPr lang="en-US" dirty="0"/>
          </a:p>
          <a:p>
            <a:pPr eaLnBrk="1" hangingPunct="1">
              <a:lnSpc>
                <a:spcPct val="70000"/>
              </a:lnSpc>
            </a:pPr>
            <a:r>
              <a:rPr lang="en-US" dirty="0"/>
              <a:t>Specific is addressed by the </a:t>
            </a:r>
            <a:r>
              <a:rPr lang="en-US" altLang="en-US" dirty="0"/>
              <a:t>“</a:t>
            </a:r>
            <a:r>
              <a:rPr lang="en-US" dirty="0"/>
              <a:t>big idea</a:t>
            </a:r>
            <a:r>
              <a:rPr lang="en-US" altLang="en-US" dirty="0"/>
              <a:t>”</a:t>
            </a:r>
            <a:r>
              <a:rPr lang="en-US" dirty="0"/>
              <a:t> and </a:t>
            </a:r>
            <a:r>
              <a:rPr lang="en-US" altLang="en-US" dirty="0"/>
              <a:t>“</a:t>
            </a:r>
            <a:r>
              <a:rPr lang="en-US" dirty="0"/>
              <a:t>content standards</a:t>
            </a:r>
            <a:r>
              <a:rPr lang="en-US" altLang="en-US" dirty="0"/>
              <a:t>”</a:t>
            </a:r>
            <a:r>
              <a:rPr lang="en-US" dirty="0"/>
              <a:t> parts of the template.</a:t>
            </a:r>
          </a:p>
        </p:txBody>
      </p:sp>
      <p:sp>
        <p:nvSpPr>
          <p:cNvPr id="4" name="Slide Number Placeholder 3"/>
          <p:cNvSpPr>
            <a:spLocks noGrp="1"/>
          </p:cNvSpPr>
          <p:nvPr>
            <p:ph type="sldNum" sz="quarter" idx="10"/>
          </p:nvPr>
        </p:nvSpPr>
        <p:spPr/>
        <p:txBody>
          <a:bodyPr/>
          <a:lstStyle/>
          <a:p>
            <a:fld id="{513D6306-2725-4137-96D1-BBB86277F814}" type="slidenum">
              <a:rPr lang="en-US" smtClean="0"/>
              <a:pPr/>
              <a:t>30</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eaLnBrk="1" hangingPunct="1"/>
            <a:r>
              <a:rPr lang="en-US" sz="1400" dirty="0"/>
              <a:t>Measureable relates to assessments. We want to know that there is something being used that can actually measure the goal.  Not only that, the instrument/measure selected to assess the learning goal must be appropriate and valid. </a:t>
            </a:r>
          </a:p>
          <a:p>
            <a:pPr eaLnBrk="1" hangingPunct="1"/>
            <a:r>
              <a:rPr lang="en-US" sz="1400" dirty="0"/>
              <a:t>It is critical that we find valid tools to measure the degree to which students achieve the learning goals.</a:t>
            </a:r>
          </a:p>
          <a:p>
            <a:endParaRPr lang="en-US" sz="1400" dirty="0"/>
          </a:p>
          <a:p>
            <a:pPr marL="0" lvl="1"/>
            <a:r>
              <a:rPr lang="en-US" sz="1400" dirty="0"/>
              <a:t>We discuss how the learning goal is measured in the assessments section of the SLO.</a:t>
            </a:r>
            <a:endParaRPr lang="en-US" dirty="0"/>
          </a:p>
        </p:txBody>
      </p:sp>
      <p:sp>
        <p:nvSpPr>
          <p:cNvPr id="4" name="Slide Number Placeholder 3"/>
          <p:cNvSpPr>
            <a:spLocks noGrp="1"/>
          </p:cNvSpPr>
          <p:nvPr>
            <p:ph type="sldNum" sz="quarter" idx="10"/>
          </p:nvPr>
        </p:nvSpPr>
        <p:spPr/>
        <p:txBody>
          <a:bodyPr/>
          <a:lstStyle/>
          <a:p>
            <a:fld id="{513D6306-2725-4137-96D1-BBB86277F814}" type="slidenum">
              <a:rPr lang="en-US" smtClean="0"/>
              <a:pPr/>
              <a:t>31</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400" dirty="0"/>
              <a:t>When we talk about appropriate, we want to make sure that: </a:t>
            </a:r>
          </a:p>
          <a:p>
            <a:pPr eaLnBrk="1" hangingPunct="1">
              <a:buFontTx/>
              <a:buChar char="•"/>
            </a:pPr>
            <a:r>
              <a:rPr lang="en-US" sz="1400" dirty="0"/>
              <a:t>The learning goal is within the teacher</a:t>
            </a:r>
            <a:r>
              <a:rPr lang="en-US" altLang="en-US" sz="1400" dirty="0"/>
              <a:t>’</a:t>
            </a:r>
            <a:r>
              <a:rPr lang="en-US" sz="1400" dirty="0"/>
              <a:t>s control to effect change and is a worthwhile focus for the students</a:t>
            </a:r>
            <a:r>
              <a:rPr lang="en-US" altLang="en-US" sz="1400" dirty="0"/>
              <a:t>’</a:t>
            </a:r>
            <a:r>
              <a:rPr lang="en-US" sz="1400" dirty="0"/>
              <a:t> academic year.</a:t>
            </a:r>
          </a:p>
          <a:p>
            <a:pPr eaLnBrk="1" hangingPunct="1">
              <a:buFontTx/>
              <a:buChar char="•"/>
            </a:pPr>
            <a:r>
              <a:rPr lang="en-US" sz="1400" dirty="0"/>
              <a:t>The learning goal must be designed in ways that the teacher feels like s/he has a fair chance to succeed</a:t>
            </a:r>
          </a:p>
          <a:p>
            <a:pPr eaLnBrk="1" hangingPunct="1">
              <a:buFontTx/>
              <a:buChar char="•"/>
            </a:pPr>
            <a:r>
              <a:rPr lang="en-US" sz="1400" dirty="0"/>
              <a:t>The learning goal should also be ambitious enough to require high quality teaching to achieve.</a:t>
            </a:r>
          </a:p>
          <a:p>
            <a:pPr eaLnBrk="1" hangingPunct="1"/>
            <a:endParaRPr lang="en-US" sz="1400" dirty="0"/>
          </a:p>
          <a:p>
            <a:pPr eaLnBrk="1" hangingPunct="1"/>
            <a:r>
              <a:rPr lang="en-US" sz="1400" dirty="0"/>
              <a:t>Appropriate is addressed in the </a:t>
            </a:r>
            <a:r>
              <a:rPr lang="en-US" altLang="en-US" sz="1400" dirty="0"/>
              <a:t>“</a:t>
            </a:r>
            <a:r>
              <a:rPr lang="en-US" sz="1400" dirty="0"/>
              <a:t>important and meaningful</a:t>
            </a:r>
            <a:r>
              <a:rPr lang="en-US" altLang="en-US" sz="1400" dirty="0"/>
              <a:t>”</a:t>
            </a:r>
            <a:r>
              <a:rPr lang="en-US" sz="1400" dirty="0"/>
              <a:t> and </a:t>
            </a:r>
            <a:r>
              <a:rPr lang="en-US" altLang="en-US" sz="1400" dirty="0"/>
              <a:t>“</a:t>
            </a:r>
            <a:r>
              <a:rPr lang="en-US" sz="1400" dirty="0"/>
              <a:t>deep understanding</a:t>
            </a:r>
            <a:r>
              <a:rPr lang="en-US" altLang="en-US" sz="1400" dirty="0"/>
              <a:t>”</a:t>
            </a:r>
            <a:r>
              <a:rPr lang="en-US" sz="1400" dirty="0"/>
              <a:t> sections of the template)</a:t>
            </a:r>
          </a:p>
          <a:p>
            <a:pPr eaLnBrk="1" hangingPunct="1"/>
            <a:endParaRPr lang="en-US" sz="1400" dirty="0"/>
          </a:p>
        </p:txBody>
      </p:sp>
      <p:sp>
        <p:nvSpPr>
          <p:cNvPr id="4" name="Slide Number Placeholder 3"/>
          <p:cNvSpPr>
            <a:spLocks noGrp="1"/>
          </p:cNvSpPr>
          <p:nvPr>
            <p:ph type="sldNum" sz="quarter" idx="10"/>
          </p:nvPr>
        </p:nvSpPr>
        <p:spPr/>
        <p:txBody>
          <a:bodyPr/>
          <a:lstStyle/>
          <a:p>
            <a:fld id="{513D6306-2725-4137-96D1-BBB86277F814}" type="slidenum">
              <a:rPr lang="en-US" smtClean="0"/>
              <a:pPr/>
              <a:t>32</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400" dirty="0"/>
              <a:t>R stands for Realistic. </a:t>
            </a:r>
          </a:p>
          <a:p>
            <a:endParaRPr lang="en-US" sz="1400" dirty="0"/>
          </a:p>
          <a:p>
            <a:pPr eaLnBrk="1" hangingPunct="1"/>
            <a:r>
              <a:rPr lang="en-US" sz="1400" dirty="0"/>
              <a:t>This is to ensure that the learning goal is feasible for the teacher to teach. While we want the learning goal to be ambitious, they must also be achievable, not just for the extraordinary teacher, but also for most effective teachers.</a:t>
            </a:r>
          </a:p>
          <a:p>
            <a:pPr eaLnBrk="1" hangingPunct="1"/>
            <a:endParaRPr lang="en-US" sz="1400" dirty="0"/>
          </a:p>
          <a:p>
            <a:pPr eaLnBrk="1" hangingPunct="1"/>
            <a:r>
              <a:rPr lang="en-US" sz="1400" dirty="0"/>
              <a:t>Realistic is addresses by the </a:t>
            </a:r>
            <a:r>
              <a:rPr lang="en-US" altLang="en-US" sz="1400" dirty="0"/>
              <a:t>“</a:t>
            </a:r>
            <a:r>
              <a:rPr lang="en-US" sz="1400" dirty="0"/>
              <a:t>instruction and strategies</a:t>
            </a:r>
            <a:r>
              <a:rPr lang="en-US" altLang="en-US" sz="1400" dirty="0"/>
              <a:t>”</a:t>
            </a:r>
            <a:r>
              <a:rPr lang="en-US" sz="1400" dirty="0"/>
              <a:t> and </a:t>
            </a:r>
            <a:r>
              <a:rPr lang="en-US" altLang="en-US" sz="1400" dirty="0"/>
              <a:t>“</a:t>
            </a:r>
            <a:r>
              <a:rPr lang="en-US" sz="1400" dirty="0"/>
              <a:t>time span</a:t>
            </a:r>
            <a:r>
              <a:rPr lang="en-US" altLang="en-US" sz="1400" dirty="0"/>
              <a:t>”</a:t>
            </a:r>
            <a:r>
              <a:rPr lang="en-US" sz="1400" dirty="0"/>
              <a:t> pieces of the template.</a:t>
            </a:r>
          </a:p>
        </p:txBody>
      </p:sp>
      <p:sp>
        <p:nvSpPr>
          <p:cNvPr id="4" name="Slide Number Placeholder 3"/>
          <p:cNvSpPr>
            <a:spLocks noGrp="1"/>
          </p:cNvSpPr>
          <p:nvPr>
            <p:ph type="sldNum" sz="quarter" idx="10"/>
          </p:nvPr>
        </p:nvSpPr>
        <p:spPr/>
        <p:txBody>
          <a:bodyPr/>
          <a:lstStyle/>
          <a:p>
            <a:fld id="{513D6306-2725-4137-96D1-BBB86277F814}" type="slidenum">
              <a:rPr lang="en-US" smtClean="0"/>
              <a:pPr/>
              <a:t>33</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eaLnBrk="1" hangingPunct="1"/>
            <a:r>
              <a:rPr lang="en-US" sz="1400" dirty="0"/>
              <a:t>Lastly, we have Time Limited.</a:t>
            </a:r>
          </a:p>
          <a:p>
            <a:pPr eaLnBrk="1" hangingPunct="1"/>
            <a:endParaRPr lang="en-US" sz="1400" dirty="0"/>
          </a:p>
          <a:p>
            <a:pPr eaLnBrk="1" hangingPunct="1"/>
            <a:r>
              <a:rPr lang="en-US" sz="1400" dirty="0"/>
              <a:t>As you saw in the template, we have two time span pieces. When we include time limited here, we want to be sure the learning goal is contained within a single school year or appropriate unit of time (for instance, a semester long course would have the time frame limited to within when a teacher has students to teach). Similarly, the learning goal must be written so it can be summatively evaluated within the time under the teacher</a:t>
            </a:r>
            <a:r>
              <a:rPr lang="en-US" altLang="en-US" sz="1400" dirty="0"/>
              <a:t>’</a:t>
            </a:r>
            <a:r>
              <a:rPr lang="en-US" sz="1400" dirty="0"/>
              <a:t>s control. The reason for this is so when you get to the Targets section, you have data you can collect to show what progress your students have made. </a:t>
            </a:r>
          </a:p>
        </p:txBody>
      </p:sp>
      <p:sp>
        <p:nvSpPr>
          <p:cNvPr id="4" name="Slide Number Placeholder 3"/>
          <p:cNvSpPr>
            <a:spLocks noGrp="1"/>
          </p:cNvSpPr>
          <p:nvPr>
            <p:ph type="sldNum" sz="quarter" idx="10"/>
          </p:nvPr>
        </p:nvSpPr>
        <p:spPr/>
        <p:txBody>
          <a:bodyPr/>
          <a:lstStyle/>
          <a:p>
            <a:fld id="{513D6306-2725-4137-96D1-BBB86277F814}" type="slidenum">
              <a:rPr lang="en-US" smtClean="0"/>
              <a:pPr/>
              <a:t>34</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Let’s go back to some of the expectations found in the creation of a Learning Goal.  </a:t>
            </a:r>
          </a:p>
          <a:p>
            <a:endParaRPr lang="en-US" dirty="0"/>
          </a:p>
          <a:p>
            <a:r>
              <a:rPr lang="en-US" dirty="0"/>
              <a:t>There are two major concepts that require our attention in order to write a high-quality Learning Goal:</a:t>
            </a:r>
          </a:p>
          <a:p>
            <a:pPr defTabSz="897301">
              <a:defRPr/>
            </a:pPr>
            <a:r>
              <a:rPr lang="en-US" dirty="0"/>
              <a:t>1) What is a </a:t>
            </a:r>
            <a:r>
              <a:rPr lang="en-US" b="1" i="1" dirty="0"/>
              <a:t>Big Idea </a:t>
            </a:r>
            <a:r>
              <a:rPr lang="en-US" i="1" dirty="0"/>
              <a:t>and how do identify a Big Idea?</a:t>
            </a:r>
          </a:p>
          <a:p>
            <a:pPr marL="729057" indent="-729057">
              <a:lnSpc>
                <a:spcPct val="80000"/>
              </a:lnSpc>
            </a:pPr>
            <a:r>
              <a:rPr lang="en-US" dirty="0"/>
              <a:t>2)</a:t>
            </a:r>
            <a:r>
              <a:rPr lang="en-US" i="1" dirty="0"/>
              <a:t>What is </a:t>
            </a:r>
            <a:r>
              <a:rPr lang="en-US" b="1" i="1" dirty="0"/>
              <a:t>deep understanding </a:t>
            </a:r>
            <a:r>
              <a:rPr lang="en-US" i="1" dirty="0"/>
              <a:t>and how do I know if the Learning Goal requires deep understanding?</a:t>
            </a:r>
          </a:p>
          <a:p>
            <a:endParaRPr lang="en-US" i="1" dirty="0"/>
          </a:p>
          <a:p>
            <a:r>
              <a:rPr lang="en-US" dirty="0"/>
              <a:t>In your Learning Tasks on page 7, take 5 minutes to write down your understanding of each of these questions.</a:t>
            </a:r>
          </a:p>
        </p:txBody>
      </p:sp>
      <p:sp>
        <p:nvSpPr>
          <p:cNvPr id="4" name="Slide Number Placeholder 3"/>
          <p:cNvSpPr>
            <a:spLocks noGrp="1"/>
          </p:cNvSpPr>
          <p:nvPr>
            <p:ph type="sldNum" sz="quarter" idx="10"/>
          </p:nvPr>
        </p:nvSpPr>
        <p:spPr/>
        <p:txBody>
          <a:bodyPr/>
          <a:lstStyle/>
          <a:p>
            <a:fld id="{513D6306-2725-4137-96D1-BBB86277F814}" type="slidenum">
              <a:rPr lang="en-US" smtClean="0"/>
              <a:pPr/>
              <a:t>35</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a:buNone/>
            </a:pPr>
            <a:r>
              <a:rPr lang="en-US" sz="1400" dirty="0"/>
              <a:t>Why is it important to consider the big ideas when developing a Learning Goal?</a:t>
            </a:r>
          </a:p>
          <a:p>
            <a:pPr algn="l">
              <a:buNone/>
            </a:pPr>
            <a:endParaRPr lang="en-US" sz="1400" dirty="0"/>
          </a:p>
          <a:p>
            <a:pPr algn="l">
              <a:buNone/>
            </a:pPr>
            <a:r>
              <a:rPr lang="en-US" sz="1400" dirty="0"/>
              <a:t>“Big ideas” are the thread that links units, lessons, and year-to-year teaching. They provide a way to focus daily classroom activity on </a:t>
            </a:r>
            <a:r>
              <a:rPr lang="en-US" sz="1400" b="1" dirty="0"/>
              <a:t>meaningful</a:t>
            </a:r>
            <a:r>
              <a:rPr lang="en-US" sz="1400" dirty="0"/>
              <a:t> -ones that are important for students to know and demonstrate. Big ideas are a way to think about standards and curriculum that helps us answer the question: </a:t>
            </a:r>
            <a:r>
              <a:rPr lang="en-US" sz="1400" i="1" dirty="0"/>
              <a:t>Why does it matter?</a:t>
            </a:r>
          </a:p>
          <a:p>
            <a:pPr algn="l">
              <a:buNone/>
            </a:pPr>
            <a:endParaRPr lang="en-US" sz="1400" dirty="0"/>
          </a:p>
          <a:p>
            <a:pPr marL="0" lvl="2" defTabSz="897301">
              <a:defRPr/>
            </a:pPr>
            <a:r>
              <a:rPr lang="en-US" sz="1400" dirty="0"/>
              <a:t>Important or “big ideas” are central to a discipline or course and have lasting value beyond the classroom. Big ideas synthesize what students should understand—not just discrete knowledge—as a result of studying a particular content area. Moreover, they articulate what students should “revisit” over the course of their lifetimes in relationship to the content area. </a:t>
            </a:r>
          </a:p>
          <a:p>
            <a:pPr algn="l">
              <a:buNone/>
            </a:pPr>
            <a:endParaRPr lang="en-US" sz="1400" dirty="0"/>
          </a:p>
        </p:txBody>
      </p:sp>
      <p:sp>
        <p:nvSpPr>
          <p:cNvPr id="4" name="Slide Number Placeholder 3"/>
          <p:cNvSpPr>
            <a:spLocks noGrp="1"/>
          </p:cNvSpPr>
          <p:nvPr>
            <p:ph type="sldNum" sz="quarter" idx="10"/>
          </p:nvPr>
        </p:nvSpPr>
        <p:spPr/>
        <p:txBody>
          <a:bodyPr/>
          <a:lstStyle/>
          <a:p>
            <a:fld id="{513D6306-2725-4137-96D1-BBB86277F814}" type="slidenum">
              <a:rPr lang="en-US" smtClean="0"/>
              <a:pPr/>
              <a:t>36</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Let’s look at an example:  If the standard states:</a:t>
            </a:r>
          </a:p>
          <a:p>
            <a:pPr defTabSz="897301">
              <a:defRPr/>
            </a:pPr>
            <a:r>
              <a:rPr lang="en-US" u="sng" dirty="0"/>
              <a:t>Comprehend</a:t>
            </a:r>
            <a:r>
              <a:rPr lang="en-US" dirty="0"/>
              <a:t> and </a:t>
            </a:r>
            <a:r>
              <a:rPr lang="en-US" u="sng" dirty="0"/>
              <a:t>interpret</a:t>
            </a:r>
            <a:r>
              <a:rPr lang="en-US" dirty="0"/>
              <a:t> information from a variety of </a:t>
            </a:r>
            <a:r>
              <a:rPr lang="en-US" b="1" i="1" dirty="0"/>
              <a:t>graphic displays</a:t>
            </a:r>
            <a:r>
              <a:rPr lang="en-US" dirty="0"/>
              <a:t> including diagrams, charts, and graphs.</a:t>
            </a:r>
          </a:p>
          <a:p>
            <a:endParaRPr lang="en-US" dirty="0"/>
          </a:p>
          <a:p>
            <a:r>
              <a:rPr lang="en-US" dirty="0"/>
              <a:t>The verbs are “comprehend” and “interpret” and the noun is “graphic displays”.</a:t>
            </a:r>
          </a:p>
          <a:p>
            <a:endParaRPr lang="en-US" dirty="0"/>
          </a:p>
          <a:p>
            <a:pPr defTabSz="897301">
              <a:defRPr/>
            </a:pPr>
            <a:r>
              <a:rPr lang="en-US" dirty="0"/>
              <a:t>A big idea from this standard could be:  Graphic displays of information enhance comprehension and interpretation of information.</a:t>
            </a:r>
          </a:p>
          <a:p>
            <a:endParaRPr lang="en-US" dirty="0"/>
          </a:p>
          <a:p>
            <a:endParaRPr lang="en-US" dirty="0"/>
          </a:p>
        </p:txBody>
      </p:sp>
      <p:sp>
        <p:nvSpPr>
          <p:cNvPr id="4" name="Slide Number Placeholder 3"/>
          <p:cNvSpPr>
            <a:spLocks noGrp="1"/>
          </p:cNvSpPr>
          <p:nvPr>
            <p:ph type="sldNum" sz="quarter" idx="10"/>
          </p:nvPr>
        </p:nvSpPr>
        <p:spPr/>
        <p:txBody>
          <a:bodyPr/>
          <a:lstStyle/>
          <a:p>
            <a:fld id="{EB87732F-39C8-294D-9938-78A3217B7211}" type="slidenum">
              <a:rPr lang="en-US" smtClean="0"/>
              <a:pPr/>
              <a:t>37</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137890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This is a little trickier!  The nouns seem to focus on civic and rights and responsibilities.  The verb “analyze” seems to be the focus here.</a:t>
            </a:r>
          </a:p>
          <a:p>
            <a:endParaRPr lang="en-US" dirty="0"/>
          </a:p>
          <a:p>
            <a:pPr defTabSz="897301">
              <a:defRPr/>
            </a:pPr>
            <a:r>
              <a:rPr lang="en-US" dirty="0"/>
              <a:t>A big idea from this standard could be:  </a:t>
            </a:r>
            <a:r>
              <a:rPr lang="en-US" b="1" dirty="0"/>
              <a:t>Citizens understand their rights and practice their responsibilities while analyzing situations within a vibrant society. </a:t>
            </a:r>
            <a:endParaRPr lang="en-US" b="1" dirty="0" smtClean="0"/>
          </a:p>
          <a:p>
            <a:pPr defTabSz="897301">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B87732F-39C8-294D-9938-78A3217B7211}" type="slidenum">
              <a:rPr lang="en-US" smtClean="0"/>
              <a:pPr/>
              <a:t>38</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2275221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is a listing of other possible Big Ideas that may assist you as you begin thinking about and writing your Learning Goals.  </a:t>
            </a:r>
          </a:p>
          <a:p>
            <a:endParaRPr lang="en-US" dirty="0"/>
          </a:p>
          <a:p>
            <a:r>
              <a:rPr lang="en-US" dirty="0"/>
              <a:t>These examples include:</a:t>
            </a:r>
          </a:p>
          <a:p>
            <a:pPr marL="280406" indent="-280406">
              <a:buFont typeface="Arial" pitchFamily="34" charset="0"/>
              <a:buChar char="•"/>
            </a:pPr>
            <a:r>
              <a:rPr lang="en-US" sz="1400" i="1" u="sng" dirty="0"/>
              <a:t>Art:</a:t>
            </a:r>
            <a:r>
              <a:rPr lang="en-US" sz="1400" i="1" dirty="0"/>
              <a:t>  </a:t>
            </a:r>
            <a:r>
              <a:rPr lang="en-US" sz="1400" dirty="0"/>
              <a:t>Great artists often break with conventions to better express what they see and feel.</a:t>
            </a:r>
          </a:p>
          <a:p>
            <a:pPr marL="280406" indent="-280406">
              <a:buFont typeface="Arial" pitchFamily="34" charset="0"/>
              <a:buChar char="•"/>
            </a:pPr>
            <a:r>
              <a:rPr lang="en-US" sz="1400" i="1" u="sng" dirty="0"/>
              <a:t>Economics:</a:t>
            </a:r>
            <a:r>
              <a:rPr lang="en-US" sz="1400" i="1" dirty="0"/>
              <a:t>  </a:t>
            </a:r>
            <a:r>
              <a:rPr lang="en-US" sz="1400" dirty="0"/>
              <a:t>Price is a function of supply and demand.</a:t>
            </a:r>
          </a:p>
          <a:p>
            <a:pPr marL="280406" indent="-280406">
              <a:buFont typeface="Arial" pitchFamily="34" charset="0"/>
              <a:buChar char="•"/>
            </a:pPr>
            <a:r>
              <a:rPr lang="en-US" sz="1400" i="1" u="sng" dirty="0"/>
              <a:t>Biology: </a:t>
            </a:r>
            <a:r>
              <a:rPr lang="en-US" sz="1400" i="1" dirty="0"/>
              <a:t> </a:t>
            </a:r>
            <a:r>
              <a:rPr lang="en-US" sz="1400" dirty="0"/>
              <a:t>Through a variety of mechanisms all organisms seek to maintain a biological balance between their internal and external environments.</a:t>
            </a:r>
          </a:p>
          <a:p>
            <a:pPr marL="280406" indent="-280406">
              <a:buFont typeface="Arial" pitchFamily="34" charset="0"/>
              <a:buChar char="•"/>
            </a:pPr>
            <a:r>
              <a:rPr lang="en-US" sz="1400" i="1" u="sng" dirty="0"/>
              <a:t>Mathematics:</a:t>
            </a:r>
            <a:r>
              <a:rPr lang="en-US" sz="1400" i="1" dirty="0"/>
              <a:t>  </a:t>
            </a:r>
            <a:r>
              <a:rPr lang="en-US" sz="1400" dirty="0"/>
              <a:t>Math models simplify physical relations –and even sometimes distort relations – to deepen our understanding of them.</a:t>
            </a:r>
          </a:p>
          <a:p>
            <a:pPr marL="280406" indent="-280406">
              <a:buFont typeface="Arial" pitchFamily="34" charset="0"/>
              <a:buChar char="•"/>
            </a:pPr>
            <a:r>
              <a:rPr lang="en-US" sz="1400" i="1" u="sng" dirty="0"/>
              <a:t>ELA:</a:t>
            </a:r>
            <a:r>
              <a:rPr lang="en-US" sz="1400" i="1" dirty="0"/>
              <a:t>  </a:t>
            </a:r>
            <a:r>
              <a:rPr lang="en-US" sz="1400" dirty="0"/>
              <a:t>The storyteller rarely tells the meaning of the story.</a:t>
            </a:r>
          </a:p>
          <a:p>
            <a:pPr marL="280406" indent="-280406">
              <a:buFont typeface="Arial" pitchFamily="34" charset="0"/>
              <a:buChar char="•"/>
            </a:pPr>
            <a:r>
              <a:rPr lang="en-US" sz="1400" i="1" u="sng" dirty="0"/>
              <a:t>World Language:</a:t>
            </a:r>
            <a:r>
              <a:rPr lang="en-US" sz="1400" i="1" dirty="0"/>
              <a:t>  </a:t>
            </a:r>
            <a:r>
              <a:rPr lang="en-US" sz="1400" dirty="0"/>
              <a:t>Understanding idiomatic expressions and using them wisely. </a:t>
            </a:r>
          </a:p>
          <a:p>
            <a:pPr algn="l">
              <a:buNone/>
            </a:pPr>
            <a:endParaRPr lang="en-US" sz="1400" dirty="0"/>
          </a:p>
          <a:p>
            <a:pPr algn="l">
              <a:buNone/>
            </a:pPr>
            <a:endParaRPr lang="en-US" sz="1400" dirty="0"/>
          </a:p>
        </p:txBody>
      </p:sp>
      <p:sp>
        <p:nvSpPr>
          <p:cNvPr id="4" name="Slide Number Placeholder 3"/>
          <p:cNvSpPr>
            <a:spLocks noGrp="1"/>
          </p:cNvSpPr>
          <p:nvPr>
            <p:ph type="sldNum" sz="quarter" idx="10"/>
          </p:nvPr>
        </p:nvSpPr>
        <p:spPr/>
        <p:txBody>
          <a:bodyPr/>
          <a:lstStyle/>
          <a:p>
            <a:fld id="{513D6306-2725-4137-96D1-BBB86277F814}" type="slidenum">
              <a:rPr lang="en-US" smtClean="0"/>
              <a:pPr/>
              <a:t>39</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897301">
              <a:defRPr/>
            </a:pPr>
            <a:r>
              <a:rPr lang="en-US" sz="1400" dirty="0"/>
              <a:t>Our second question on the planning document focuses on deep understanding.  But what is deep understanding? We think about deep understanding in terms of cognitive rigor, which is:</a:t>
            </a:r>
          </a:p>
          <a:p>
            <a:pPr algn="l">
              <a:buNone/>
            </a:pPr>
            <a:endParaRPr lang="en-US" sz="1400" dirty="0"/>
          </a:p>
          <a:p>
            <a:pPr>
              <a:lnSpc>
                <a:spcPct val="80000"/>
              </a:lnSpc>
              <a:buSzPct val="125000"/>
              <a:buFont typeface="Arial" pitchFamily="34" charset="0"/>
              <a:buChar char="•"/>
              <a:defRPr/>
            </a:pPr>
            <a:r>
              <a:rPr lang="en-US" sz="1400" dirty="0">
                <a:sym typeface="Chalkboard" charset="0"/>
              </a:rPr>
              <a:t>The </a:t>
            </a:r>
            <a:r>
              <a:rPr lang="en-US" sz="1400" b="1" dirty="0">
                <a:solidFill>
                  <a:schemeClr val="accent1">
                    <a:lumMod val="75000"/>
                  </a:schemeClr>
                </a:solidFill>
                <a:sym typeface="Chalkboard Bold" charset="0"/>
              </a:rPr>
              <a:t>type and level of thinking </a:t>
            </a:r>
            <a:r>
              <a:rPr lang="en-US" sz="1400" dirty="0">
                <a:sym typeface="Chalkboard" charset="0"/>
              </a:rPr>
              <a:t>required of students to successfully engage with and solve a task </a:t>
            </a:r>
          </a:p>
          <a:p>
            <a:pPr>
              <a:lnSpc>
                <a:spcPct val="80000"/>
              </a:lnSpc>
              <a:buFont typeface="Wingdings 3" pitchFamily="18" charset="2"/>
              <a:buNone/>
              <a:defRPr/>
            </a:pPr>
            <a:endParaRPr lang="en-US" sz="1400" dirty="0">
              <a:sym typeface="Chalkboard" charset="0"/>
            </a:endParaRPr>
          </a:p>
          <a:p>
            <a:pPr>
              <a:lnSpc>
                <a:spcPct val="80000"/>
              </a:lnSpc>
              <a:buSzPct val="125000"/>
              <a:buFont typeface="Arial" pitchFamily="34" charset="0"/>
              <a:buChar char="•"/>
              <a:defRPr/>
            </a:pPr>
            <a:r>
              <a:rPr lang="en-US" sz="1400" dirty="0">
                <a:sym typeface="Chalkboard" charset="0"/>
              </a:rPr>
              <a:t>The ways in which students </a:t>
            </a:r>
            <a:r>
              <a:rPr lang="en-US" sz="1400" b="1" dirty="0">
                <a:solidFill>
                  <a:schemeClr val="accent1">
                    <a:lumMod val="75000"/>
                  </a:schemeClr>
                </a:solidFill>
                <a:sym typeface="Chalkboard Bold" charset="0"/>
              </a:rPr>
              <a:t>interact with content</a:t>
            </a:r>
          </a:p>
          <a:p>
            <a:pPr>
              <a:lnSpc>
                <a:spcPct val="80000"/>
              </a:lnSpc>
              <a:buSzPct val="125000"/>
              <a:buFont typeface="Wingdings 3" pitchFamily="18" charset="2"/>
              <a:buNone/>
              <a:defRPr/>
            </a:pPr>
            <a:endParaRPr lang="en-US" sz="1400" dirty="0">
              <a:solidFill>
                <a:schemeClr val="accent2">
                  <a:lumMod val="50000"/>
                </a:schemeClr>
              </a:solidFill>
              <a:sym typeface="Chalkboard Bold" charset="0"/>
            </a:endParaRPr>
          </a:p>
          <a:p>
            <a:pPr>
              <a:lnSpc>
                <a:spcPct val="80000"/>
              </a:lnSpc>
              <a:buSzPct val="125000"/>
              <a:buFont typeface="Arial" pitchFamily="34" charset="0"/>
              <a:buChar char="•"/>
              <a:defRPr/>
            </a:pPr>
            <a:r>
              <a:rPr lang="en-US" sz="1400" dirty="0">
                <a:sym typeface="Chalkboard" charset="0"/>
              </a:rPr>
              <a:t>A focus on </a:t>
            </a:r>
            <a:r>
              <a:rPr lang="en-US" sz="1400" b="1" dirty="0">
                <a:solidFill>
                  <a:schemeClr val="accent1">
                    <a:lumMod val="75000"/>
                  </a:schemeClr>
                </a:solidFill>
                <a:sym typeface="Chalkboard Bold" charset="0"/>
              </a:rPr>
              <a:t>complexity</a:t>
            </a:r>
            <a:r>
              <a:rPr lang="en-US" sz="1400" dirty="0">
                <a:sym typeface="Chalkboard" charset="0"/>
              </a:rPr>
              <a:t> of content outcomes and assessment items or task.</a:t>
            </a:r>
          </a:p>
          <a:p>
            <a:pPr>
              <a:lnSpc>
                <a:spcPct val="80000"/>
              </a:lnSpc>
              <a:buSzPct val="125000"/>
              <a:defRPr/>
            </a:pPr>
            <a:endParaRPr lang="en-US" sz="1400" dirty="0">
              <a:sym typeface="Chalkboard" charset="0"/>
            </a:endParaRPr>
          </a:p>
          <a:p>
            <a:pPr defTabSz="897301">
              <a:buFont typeface="Arial" pitchFamily="34" charset="0"/>
              <a:buChar char="•"/>
              <a:defRPr/>
            </a:pPr>
            <a:r>
              <a:rPr lang="en-US" sz="1400" dirty="0"/>
              <a:t>And a demonstration of what students can </a:t>
            </a:r>
            <a:r>
              <a:rPr lang="en-US" sz="1400" b="1" dirty="0">
                <a:solidFill>
                  <a:schemeClr val="accent1">
                    <a:lumMod val="75000"/>
                  </a:schemeClr>
                </a:solidFill>
              </a:rPr>
              <a:t>do with the material they are learning, </a:t>
            </a:r>
            <a:r>
              <a:rPr lang="en-US" sz="1400" dirty="0"/>
              <a:t>rather than what the teacher covers.</a:t>
            </a:r>
          </a:p>
          <a:p>
            <a:pPr defTabSz="897301">
              <a:buFont typeface="Arial" pitchFamily="34" charset="0"/>
              <a:buChar char="•"/>
              <a:defRPr/>
            </a:pPr>
            <a:endParaRPr lang="en-US" sz="1400" dirty="0">
              <a:sym typeface="Chalkboard" charset="0"/>
            </a:endParaRPr>
          </a:p>
          <a:p>
            <a:pPr defTabSz="897301">
              <a:defRPr/>
            </a:pPr>
            <a:r>
              <a:rPr lang="en-US" sz="1400" dirty="0"/>
              <a:t>In your Resource Toolkit you have you have several Depth-of-Knowledge information sources including Webb’s DOK Chart, DOK Guide, and DOK Tables for math, reading, writing, science, social studies, and fine arts, and DOK Matrices for ELA/Social Studies and Math/Science. Please locate these. </a:t>
            </a:r>
          </a:p>
          <a:p>
            <a:pPr defTabSz="897301">
              <a:defRPr/>
            </a:pPr>
            <a:endParaRPr lang="en-US" sz="1400" dirty="0">
              <a:sym typeface="Chalkboard" charset="0"/>
            </a:endParaRPr>
          </a:p>
          <a:p>
            <a:pPr>
              <a:defRPr/>
            </a:pPr>
            <a:endParaRPr lang="en-US" sz="1400" dirty="0"/>
          </a:p>
        </p:txBody>
      </p:sp>
      <p:sp>
        <p:nvSpPr>
          <p:cNvPr id="4" name="Slide Number Placeholder 3"/>
          <p:cNvSpPr>
            <a:spLocks noGrp="1"/>
          </p:cNvSpPr>
          <p:nvPr>
            <p:ph type="sldNum" sz="quarter" idx="10"/>
          </p:nvPr>
        </p:nvSpPr>
        <p:spPr/>
        <p:txBody>
          <a:bodyPr/>
          <a:lstStyle/>
          <a:p>
            <a:fld id="{513D6306-2725-4137-96D1-BBB86277F814}" type="slidenum">
              <a:rPr lang="en-US" smtClean="0"/>
              <a:pPr/>
              <a:t>40</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275592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we think about cognitive rigor, we want students to experience different types of thinking as well as to think deeply about the content.</a:t>
            </a:r>
          </a:p>
          <a:p>
            <a:endParaRPr lang="en-US" baseline="0" dirty="0" smtClean="0"/>
          </a:p>
          <a:p>
            <a:r>
              <a:rPr lang="en-US" baseline="0" dirty="0" smtClean="0"/>
              <a:t>Bloom’s model focuses on the </a:t>
            </a:r>
            <a:r>
              <a:rPr lang="en-US" b="1" baseline="0" dirty="0" smtClean="0"/>
              <a:t>type of thinking </a:t>
            </a:r>
            <a:r>
              <a:rPr lang="en-US" baseline="0" dirty="0" smtClean="0"/>
              <a:t>that is needed to complete a task.  Norman Webb focuses on how </a:t>
            </a:r>
            <a:r>
              <a:rPr lang="en-US" b="1" baseline="0" dirty="0" smtClean="0"/>
              <a:t>deeply</a:t>
            </a:r>
            <a:r>
              <a:rPr lang="en-US" baseline="0" dirty="0" smtClean="0"/>
              <a:t> you have to understand the content in order to successfully interact with it.</a:t>
            </a:r>
          </a:p>
          <a:p>
            <a:endParaRPr lang="en-US" baseline="0" dirty="0" smtClean="0"/>
          </a:p>
          <a:p>
            <a:pPr defTabSz="897301">
              <a:defRPr/>
            </a:pPr>
            <a:r>
              <a:rPr lang="en-US" dirty="0"/>
              <a:t>Let’s examine both…</a:t>
            </a:r>
          </a:p>
          <a:p>
            <a:endParaRPr lang="en-US" baseline="0" dirty="0" smtClean="0"/>
          </a:p>
        </p:txBody>
      </p:sp>
      <p:sp>
        <p:nvSpPr>
          <p:cNvPr id="4" name="Footer Placeholder 3"/>
          <p:cNvSpPr>
            <a:spLocks noGrp="1"/>
          </p:cNvSpPr>
          <p:nvPr>
            <p:ph type="ftr" sz="quarter" idx="10"/>
          </p:nvPr>
        </p:nvSpPr>
        <p:spPr/>
        <p:txBody>
          <a:bodyPr/>
          <a:lstStyle/>
          <a:p>
            <a:r>
              <a:rPr lang="en-US" dirty="0" smtClean="0"/>
              <a:t>Copyright:  The National Center for the Improvement of Educational Assessment (2013)</a:t>
            </a:r>
            <a:endParaRPr lang="en-US" dirty="0"/>
          </a:p>
        </p:txBody>
      </p:sp>
      <p:sp>
        <p:nvSpPr>
          <p:cNvPr id="5" name="Slide Number Placeholder 4"/>
          <p:cNvSpPr>
            <a:spLocks noGrp="1"/>
          </p:cNvSpPr>
          <p:nvPr>
            <p:ph type="sldNum" sz="quarter" idx="11"/>
          </p:nvPr>
        </p:nvSpPr>
        <p:spPr/>
        <p:txBody>
          <a:bodyPr/>
          <a:lstStyle/>
          <a:p>
            <a:fld id="{513D6306-2725-4137-96D1-BBB86277F814}" type="slidenum">
              <a:rPr lang="en-US" smtClean="0"/>
              <a:pPr/>
              <a:t>41</a:t>
            </a:fld>
            <a:endParaRPr lang="en-US" dirty="0"/>
          </a:p>
        </p:txBody>
      </p:sp>
    </p:spTree>
    <p:extLst>
      <p:ext uri="{BB962C8B-B14F-4D97-AF65-F5344CB8AC3E}">
        <p14:creationId xmlns:p14="http://schemas.microsoft.com/office/powerpoint/2010/main" val="339286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FC7B3B-F4A0-4EE5-A1FC-E200403FCD6A}" type="slidenum">
              <a:rPr lang="en-US" smtClean="0"/>
              <a:t>12</a:t>
            </a:fld>
            <a:endParaRPr lang="en-US"/>
          </a:p>
        </p:txBody>
      </p:sp>
    </p:spTree>
    <p:extLst>
      <p:ext uri="{BB962C8B-B14F-4D97-AF65-F5344CB8AC3E}">
        <p14:creationId xmlns:p14="http://schemas.microsoft.com/office/powerpoint/2010/main" val="2818567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Many of you are probably familiar with Bloom’s taxonomy from 1956.  Since then, students of Benjamin Bloom have revisited this taxonomy and revised it according to cognitive dimensions.</a:t>
            </a:r>
          </a:p>
          <a:p>
            <a:r>
              <a:rPr lang="en-US" dirty="0"/>
              <a:t> </a:t>
            </a:r>
          </a:p>
          <a:p>
            <a:r>
              <a:rPr lang="en-US" dirty="0"/>
              <a:t>Listed on this table are Bloom’s taxonomy from 1956 and the revisions as </a:t>
            </a:r>
            <a:r>
              <a:rPr lang="en-US" b="1" dirty="0"/>
              <a:t>cognitive process dimensions</a:t>
            </a:r>
            <a:r>
              <a:rPr lang="en-US" dirty="0"/>
              <a:t> from 2005. </a:t>
            </a:r>
          </a:p>
          <a:p>
            <a:endParaRPr lang="en-US" dirty="0"/>
          </a:p>
        </p:txBody>
      </p:sp>
      <p:sp>
        <p:nvSpPr>
          <p:cNvPr id="4" name="Footer Placeholder 3"/>
          <p:cNvSpPr>
            <a:spLocks noGrp="1"/>
          </p:cNvSpPr>
          <p:nvPr>
            <p:ph type="ftr" sz="quarter" idx="10"/>
          </p:nvPr>
        </p:nvSpPr>
        <p:spPr/>
        <p:txBody>
          <a:bodyPr/>
          <a:lstStyle/>
          <a:p>
            <a:r>
              <a:rPr lang="en-US" dirty="0" smtClean="0"/>
              <a:t>Copyright:  The National Center for the Improvement of Educational Assessment (2013)</a:t>
            </a:r>
            <a:endParaRPr lang="en-US" dirty="0"/>
          </a:p>
        </p:txBody>
      </p:sp>
      <p:sp>
        <p:nvSpPr>
          <p:cNvPr id="5" name="Slide Number Placeholder 4"/>
          <p:cNvSpPr>
            <a:spLocks noGrp="1"/>
          </p:cNvSpPr>
          <p:nvPr>
            <p:ph type="sldNum" sz="quarter" idx="11"/>
          </p:nvPr>
        </p:nvSpPr>
        <p:spPr/>
        <p:txBody>
          <a:bodyPr/>
          <a:lstStyle/>
          <a:p>
            <a:fld id="{513D6306-2725-4137-96D1-BBB86277F814}" type="slidenum">
              <a:rPr lang="en-US" smtClean="0"/>
              <a:pPr/>
              <a:t>42</a:t>
            </a:fld>
            <a:endParaRPr lang="en-US" dirty="0"/>
          </a:p>
        </p:txBody>
      </p:sp>
    </p:spTree>
    <p:extLst>
      <p:ext uri="{BB962C8B-B14F-4D97-AF65-F5344CB8AC3E}">
        <p14:creationId xmlns:p14="http://schemas.microsoft.com/office/powerpoint/2010/main" val="3728506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thinking about cognitive rigor and Depth-Of-Knowledge, you want to be thinking about complexity, not difficulty.</a:t>
            </a:r>
          </a:p>
          <a:p>
            <a:endParaRPr lang="en-US" dirty="0"/>
          </a:p>
          <a:p>
            <a:pPr marL="269190" indent="-269190">
              <a:buFont typeface="Wingdings 2"/>
              <a:buChar char=""/>
              <a:defRPr/>
            </a:pPr>
            <a:r>
              <a:rPr lang="en-US" dirty="0"/>
              <a:t>The intended student learning outcome determines the DOK level.   What mental processing must occur?</a:t>
            </a:r>
          </a:p>
          <a:p>
            <a:pPr marL="269190" indent="-269190">
              <a:buFont typeface="Wingdings 2"/>
              <a:buChar char=""/>
              <a:defRPr/>
            </a:pPr>
            <a:r>
              <a:rPr lang="en-US" dirty="0"/>
              <a:t>While verbs may appear to point to a DOK level, it is what comes after the verb that is the best indicator of the rigor/DOK level.</a:t>
            </a:r>
          </a:p>
          <a:p>
            <a:pPr marL="628111" lvl="1" indent="-269190">
              <a:buFont typeface="Wingdings 2"/>
              <a:buChar char=""/>
              <a:defRPr/>
            </a:pPr>
            <a:r>
              <a:rPr lang="en-US" b="1" dirty="0">
                <a:solidFill>
                  <a:schemeClr val="accent1">
                    <a:lumMod val="75000"/>
                  </a:schemeClr>
                </a:solidFill>
              </a:rPr>
              <a:t>DOK 1 - </a:t>
            </a:r>
            <a:r>
              <a:rPr lang="en-US" b="1" i="1" dirty="0">
                <a:solidFill>
                  <a:schemeClr val="accent1">
                    <a:lumMod val="75000"/>
                  </a:schemeClr>
                </a:solidFill>
              </a:rPr>
              <a:t>Describe</a:t>
            </a:r>
            <a:r>
              <a:rPr lang="en-US" dirty="0">
                <a:solidFill>
                  <a:schemeClr val="accent1">
                    <a:lumMod val="75000"/>
                  </a:schemeClr>
                </a:solidFill>
              </a:rPr>
              <a:t> </a:t>
            </a:r>
            <a:r>
              <a:rPr lang="en-US" dirty="0"/>
              <a:t>three characteristics of metamorphic rocks.  (Simple recall)</a:t>
            </a:r>
          </a:p>
          <a:p>
            <a:pPr marL="628111" lvl="1" indent="-269190">
              <a:buFont typeface="Wingdings 2"/>
              <a:buChar char=""/>
              <a:defRPr/>
            </a:pPr>
            <a:r>
              <a:rPr lang="en-US" b="1" dirty="0">
                <a:solidFill>
                  <a:schemeClr val="accent1">
                    <a:lumMod val="75000"/>
                  </a:schemeClr>
                </a:solidFill>
              </a:rPr>
              <a:t>DOK 2 - </a:t>
            </a:r>
            <a:r>
              <a:rPr lang="en-US" b="1" i="1" dirty="0">
                <a:solidFill>
                  <a:schemeClr val="accent1">
                    <a:lumMod val="75000"/>
                  </a:schemeClr>
                </a:solidFill>
              </a:rPr>
              <a:t>Describe</a:t>
            </a:r>
            <a:r>
              <a:rPr lang="en-US" dirty="0">
                <a:solidFill>
                  <a:schemeClr val="accent1">
                    <a:lumMod val="75000"/>
                  </a:schemeClr>
                </a:solidFill>
              </a:rPr>
              <a:t> </a:t>
            </a:r>
            <a:r>
              <a:rPr lang="en-US" dirty="0"/>
              <a:t>the difference between metamorphic and igneous rocks.  (Requires cognitive processing to determine the differences in the two rock types)</a:t>
            </a:r>
          </a:p>
          <a:p>
            <a:pPr marL="628111" lvl="1" indent="-269190">
              <a:buFont typeface="Wingdings 2"/>
              <a:buChar char=""/>
              <a:defRPr/>
            </a:pPr>
            <a:r>
              <a:rPr lang="en-US" b="1" dirty="0">
                <a:solidFill>
                  <a:schemeClr val="accent1">
                    <a:lumMod val="75000"/>
                  </a:schemeClr>
                </a:solidFill>
              </a:rPr>
              <a:t>DOK 3 - </a:t>
            </a:r>
            <a:r>
              <a:rPr lang="en-US" b="1" i="1" dirty="0">
                <a:solidFill>
                  <a:schemeClr val="accent1">
                    <a:lumMod val="75000"/>
                  </a:schemeClr>
                </a:solidFill>
              </a:rPr>
              <a:t>Describe</a:t>
            </a:r>
            <a:r>
              <a:rPr lang="en-US" dirty="0">
                <a:solidFill>
                  <a:schemeClr val="accent1">
                    <a:lumMod val="75000"/>
                  </a:schemeClr>
                </a:solidFill>
              </a:rPr>
              <a:t> </a:t>
            </a:r>
            <a:r>
              <a:rPr lang="en-US" dirty="0"/>
              <a:t>a model that you might use to represent the relationships that exist within the rock cycle.  Provide evidence to support your decision.  (Requires deep understanding of the rock cycle and a determination of how best to represent it by providing evidence)</a:t>
            </a:r>
          </a:p>
          <a:p>
            <a:pPr marL="628111" lvl="1" indent="-269190" defTabSz="897301">
              <a:buFont typeface="Wingdings 2"/>
              <a:buChar char=""/>
              <a:defRPr/>
            </a:pPr>
            <a:r>
              <a:rPr lang="en-US" b="1" dirty="0">
                <a:solidFill>
                  <a:schemeClr val="accent1">
                    <a:lumMod val="75000"/>
                  </a:schemeClr>
                </a:solidFill>
              </a:rPr>
              <a:t>DOK 4 – </a:t>
            </a:r>
            <a:r>
              <a:rPr lang="en-US" dirty="0"/>
              <a:t>Develop and </a:t>
            </a:r>
            <a:r>
              <a:rPr lang="en-US" b="1" i="1" dirty="0">
                <a:solidFill>
                  <a:schemeClr val="accent1">
                    <a:lumMod val="75000"/>
                  </a:schemeClr>
                </a:solidFill>
              </a:rPr>
              <a:t>describe</a:t>
            </a:r>
            <a:r>
              <a:rPr lang="en-US" dirty="0"/>
              <a:t> generalizations of the results obtained and the strategies used from investigating the rock cycle and apply them to a new problem situation.</a:t>
            </a:r>
          </a:p>
        </p:txBody>
      </p:sp>
      <p:sp>
        <p:nvSpPr>
          <p:cNvPr id="4" name="Footer Placeholder 3"/>
          <p:cNvSpPr>
            <a:spLocks noGrp="1"/>
          </p:cNvSpPr>
          <p:nvPr>
            <p:ph type="ftr" sz="quarter" idx="10"/>
          </p:nvPr>
        </p:nvSpPr>
        <p:spPr/>
        <p:txBody>
          <a:bodyPr/>
          <a:lstStyle/>
          <a:p>
            <a:r>
              <a:rPr lang="en-US" dirty="0" smtClean="0"/>
              <a:t>Copyright:  The National Center for the Improvement of Educational Assessment (2013)</a:t>
            </a:r>
            <a:endParaRPr lang="en-US" dirty="0"/>
          </a:p>
        </p:txBody>
      </p:sp>
      <p:sp>
        <p:nvSpPr>
          <p:cNvPr id="5" name="Slide Number Placeholder 4"/>
          <p:cNvSpPr>
            <a:spLocks noGrp="1"/>
          </p:cNvSpPr>
          <p:nvPr>
            <p:ph type="sldNum" sz="quarter" idx="11"/>
          </p:nvPr>
        </p:nvSpPr>
        <p:spPr/>
        <p:txBody>
          <a:bodyPr/>
          <a:lstStyle/>
          <a:p>
            <a:fld id="{513D6306-2725-4137-96D1-BBB86277F814}" type="slidenum">
              <a:rPr lang="en-US" smtClean="0"/>
              <a:pPr/>
              <a:t>43</a:t>
            </a:fld>
            <a:endParaRPr lang="en-US" dirty="0"/>
          </a:p>
        </p:txBody>
      </p:sp>
    </p:spTree>
    <p:extLst>
      <p:ext uri="{BB962C8B-B14F-4D97-AF65-F5344CB8AC3E}">
        <p14:creationId xmlns:p14="http://schemas.microsoft.com/office/powerpoint/2010/main" val="354539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nSpc>
                <a:spcPct val="80000"/>
              </a:lnSpc>
            </a:pPr>
            <a:r>
              <a:rPr lang="en-US" sz="1400" dirty="0"/>
              <a:t>We’ve spent the most amount of time on the Learning Goal because this is the foundation of the SLO.  The two remaining aspects of the SLO are the assessments and targets. Let</a:t>
            </a:r>
            <a:r>
              <a:rPr lang="en-US" altLang="en-US" sz="1400" dirty="0"/>
              <a:t>’</a:t>
            </a:r>
            <a:r>
              <a:rPr lang="en-US" sz="1400" dirty="0"/>
              <a:t>s start off with defining assessments for use with SLOs.</a:t>
            </a:r>
          </a:p>
          <a:p>
            <a:pPr>
              <a:lnSpc>
                <a:spcPct val="80000"/>
              </a:lnSpc>
            </a:pPr>
            <a:endParaRPr lang="en-US" sz="1400" dirty="0"/>
          </a:p>
          <a:p>
            <a:pPr>
              <a:lnSpc>
                <a:spcPct val="80000"/>
              </a:lnSpc>
              <a:spcBef>
                <a:spcPts val="294"/>
              </a:spcBef>
            </a:pPr>
            <a:endParaRPr lang="en-US" sz="1400" dirty="0"/>
          </a:p>
        </p:txBody>
      </p:sp>
      <p:sp>
        <p:nvSpPr>
          <p:cNvPr id="4" name="Slide Number Placeholder 3"/>
          <p:cNvSpPr>
            <a:spLocks noGrp="1"/>
          </p:cNvSpPr>
          <p:nvPr>
            <p:ph type="sldNum" sz="quarter" idx="10"/>
          </p:nvPr>
        </p:nvSpPr>
        <p:spPr/>
        <p:txBody>
          <a:bodyPr/>
          <a:lstStyle/>
          <a:p>
            <a:fld id="{EB87732F-39C8-294D-9938-78A3217B7211}" type="slidenum">
              <a:rPr lang="en-US" smtClean="0"/>
              <a:pPr/>
              <a:t>46</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2641612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897301">
              <a:lnSpc>
                <a:spcPct val="80000"/>
              </a:lnSpc>
              <a:spcBef>
                <a:spcPts val="294"/>
              </a:spcBef>
              <a:defRPr/>
            </a:pPr>
            <a:r>
              <a:rPr lang="en-US" sz="1400" b="1" dirty="0"/>
              <a:t>Assessments</a:t>
            </a:r>
            <a:r>
              <a:rPr lang="en-US" sz="1400" dirty="0"/>
              <a:t> </a:t>
            </a:r>
            <a:r>
              <a:rPr lang="en-US" sz="1400" i="1" dirty="0"/>
              <a:t>should be high -quality and designed to best measure the knowledge and skills found in the learning goal of this SLO. The assessment should be accompanied by a </a:t>
            </a:r>
            <a:r>
              <a:rPr lang="en-US" sz="1400" b="1" i="1" dirty="0"/>
              <a:t>Scoring</a:t>
            </a:r>
            <a:r>
              <a:rPr lang="en-US" sz="1400" i="1" dirty="0"/>
              <a:t> tool such as clear criteria or rubrics to describe what students have learned.  </a:t>
            </a:r>
          </a:p>
          <a:p>
            <a:pPr defTabSz="897301">
              <a:lnSpc>
                <a:spcPct val="80000"/>
              </a:lnSpc>
              <a:spcBef>
                <a:spcPts val="294"/>
              </a:spcBef>
              <a:defRPr/>
            </a:pPr>
            <a:endParaRPr lang="en-US" sz="1400" i="1" dirty="0"/>
          </a:p>
          <a:p>
            <a:pPr defTabSz="897301">
              <a:lnSpc>
                <a:spcPct val="80000"/>
              </a:lnSpc>
              <a:spcBef>
                <a:spcPts val="294"/>
              </a:spcBef>
              <a:defRPr/>
            </a:pPr>
            <a:r>
              <a:rPr lang="en-US" sz="1400" dirty="0"/>
              <a:t>Assessments and Scoring should be:</a:t>
            </a:r>
          </a:p>
          <a:p>
            <a:pPr lvl="0">
              <a:buFont typeface="Arial" pitchFamily="34" charset="0"/>
              <a:buChar char="•"/>
            </a:pPr>
            <a:r>
              <a:rPr lang="en-US" dirty="0"/>
              <a:t>designed to best measure the knowledge and skills found in the learning goal</a:t>
            </a:r>
          </a:p>
          <a:p>
            <a:pPr lvl="0">
              <a:buFont typeface="Arial" pitchFamily="34" charset="0"/>
              <a:buChar char="•"/>
            </a:pPr>
            <a:r>
              <a:rPr lang="en-US" dirty="0"/>
              <a:t>accompanied by clear criteria or rubrics to determine student learning from the assessment</a:t>
            </a:r>
          </a:p>
          <a:p>
            <a:pPr lvl="0">
              <a:buFont typeface="Arial" pitchFamily="34" charset="0"/>
              <a:buChar char="•"/>
            </a:pPr>
            <a:r>
              <a:rPr lang="en-US" dirty="0"/>
              <a:t>high quality measures used to evaluate the degree to which students achieved the developed learning goal.</a:t>
            </a:r>
          </a:p>
          <a:p>
            <a:pPr marL="0" lvl="1">
              <a:lnSpc>
                <a:spcPct val="80000"/>
              </a:lnSpc>
              <a:spcBef>
                <a:spcPts val="294"/>
              </a:spcBef>
            </a:pPr>
            <a:endParaRPr lang="en-US" sz="1400" dirty="0"/>
          </a:p>
          <a:p>
            <a:pPr marL="0" lvl="1">
              <a:lnSpc>
                <a:spcPct val="80000"/>
              </a:lnSpc>
              <a:spcBef>
                <a:spcPts val="294"/>
              </a:spcBef>
            </a:pPr>
            <a:r>
              <a:rPr lang="en-US" sz="1400" dirty="0"/>
              <a:t>Assessments should be used to support and measure the learning goal. Not vice versa.</a:t>
            </a:r>
          </a:p>
          <a:p>
            <a:endParaRPr lang="en-US" dirty="0" smtClean="0"/>
          </a:p>
        </p:txBody>
      </p:sp>
      <p:sp>
        <p:nvSpPr>
          <p:cNvPr id="4" name="Slide Number Placeholder 3"/>
          <p:cNvSpPr>
            <a:spLocks noGrp="1"/>
          </p:cNvSpPr>
          <p:nvPr>
            <p:ph type="sldNum" sz="quarter" idx="10"/>
          </p:nvPr>
        </p:nvSpPr>
        <p:spPr/>
        <p:txBody>
          <a:bodyPr/>
          <a:lstStyle/>
          <a:p>
            <a:fld id="{EB87732F-39C8-294D-9938-78A3217B7211}" type="slidenum">
              <a:rPr lang="en-US" smtClean="0"/>
              <a:pPr/>
              <a:t>47</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691655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When thinking about assessments used for measuring a Learning Goal as well as assessments used to monitor student progress toward the Learning Goal, we want to be clear on the differences.</a:t>
            </a:r>
          </a:p>
          <a:p>
            <a:endParaRPr lang="en-US" dirty="0"/>
          </a:p>
          <a:p>
            <a:r>
              <a:rPr lang="en-US" b="1" dirty="0"/>
              <a:t>Formative Assessment:  </a:t>
            </a:r>
            <a:r>
              <a:rPr lang="en-US" i="1" dirty="0"/>
              <a:t>A process that teachers and students use to gather information during, as opposed to after, the learning process and to make adjustments accordingly.</a:t>
            </a:r>
            <a:endParaRPr lang="en-US" dirty="0"/>
          </a:p>
          <a:p>
            <a:r>
              <a:rPr lang="en-US" b="1" i="1" dirty="0"/>
              <a:t> </a:t>
            </a:r>
            <a:endParaRPr lang="en-US" dirty="0"/>
          </a:p>
          <a:p>
            <a:r>
              <a:rPr lang="en-US" b="1" dirty="0"/>
              <a:t>Interim Assessments:  </a:t>
            </a:r>
            <a:r>
              <a:rPr lang="en-US" i="1" dirty="0"/>
              <a:t>Assessments administered during instruction that are designed to evaluate students’ knowledge and skills relative to a specific set of goals to inform decisions in the classroom and beyond.</a:t>
            </a:r>
            <a:endParaRPr lang="en-US" dirty="0"/>
          </a:p>
          <a:p>
            <a:r>
              <a:rPr lang="en-US" i="1" dirty="0"/>
              <a:t> </a:t>
            </a:r>
            <a:endParaRPr lang="en-US" dirty="0"/>
          </a:p>
          <a:p>
            <a:r>
              <a:rPr lang="en-US" b="1" dirty="0"/>
              <a:t>Summative Assessments:  </a:t>
            </a:r>
            <a:r>
              <a:rPr lang="en-US" i="1" dirty="0"/>
              <a:t>Formal assessments that are given at the end of a unit, term, course, or academic year.</a:t>
            </a:r>
            <a:endParaRPr lang="en-US"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fld id="{EB87732F-39C8-294D-9938-78A3217B7211}" type="slidenum">
              <a:rPr lang="en-US" smtClean="0"/>
              <a:pPr/>
              <a:t>48</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2867181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897301">
              <a:defRPr/>
            </a:pPr>
            <a:r>
              <a:rPr lang="en-US" dirty="0"/>
              <a:t>The following illustrates the frequency and scope of assessments.  Formative assessment occurs at a </a:t>
            </a:r>
            <a:r>
              <a:rPr lang="en-US" b="1" dirty="0"/>
              <a:t>high frequency</a:t>
            </a:r>
            <a:r>
              <a:rPr lang="en-US" dirty="0"/>
              <a:t> and focuses on </a:t>
            </a:r>
            <a:r>
              <a:rPr lang="en-US" b="1" dirty="0"/>
              <a:t>specific content</a:t>
            </a:r>
            <a:r>
              <a:rPr lang="en-US" dirty="0"/>
              <a:t>.  It occurs regularly during instruction allowing for a descriptive feedback exchange between the teacher and student regarding specific objectives and learning disposition.  Interim assessments occur on a </a:t>
            </a:r>
            <a:r>
              <a:rPr lang="en-US" b="1" dirty="0"/>
              <a:t>scheduled basis</a:t>
            </a:r>
            <a:r>
              <a:rPr lang="en-US" dirty="0"/>
              <a:t> during a break in the instructional flow.  They measure and record learning of </a:t>
            </a:r>
            <a:r>
              <a:rPr lang="en-US" b="1" dirty="0"/>
              <a:t>specific content</a:t>
            </a:r>
            <a:r>
              <a:rPr lang="en-US" dirty="0"/>
              <a:t> at particular points in time, but are broader than formative assessment.  Summative assessments occur </a:t>
            </a:r>
            <a:r>
              <a:rPr lang="en-US" b="1" dirty="0"/>
              <a:t>less frequently </a:t>
            </a:r>
            <a:r>
              <a:rPr lang="en-US" dirty="0"/>
              <a:t>and cover a </a:t>
            </a:r>
            <a:r>
              <a:rPr lang="en-US" b="1" dirty="0"/>
              <a:t>wide scope</a:t>
            </a:r>
            <a:r>
              <a:rPr lang="en-US" dirty="0"/>
              <a:t> of content. </a:t>
            </a:r>
          </a:p>
        </p:txBody>
      </p:sp>
      <p:sp>
        <p:nvSpPr>
          <p:cNvPr id="4" name="Slide Number Placeholder 3"/>
          <p:cNvSpPr>
            <a:spLocks noGrp="1"/>
          </p:cNvSpPr>
          <p:nvPr>
            <p:ph type="sldNum" sz="quarter" idx="10"/>
          </p:nvPr>
        </p:nvSpPr>
        <p:spPr/>
        <p:txBody>
          <a:bodyPr/>
          <a:lstStyle/>
          <a:p>
            <a:fld id="{EB87732F-39C8-294D-9938-78A3217B7211}" type="slidenum">
              <a:rPr lang="en-US" smtClean="0"/>
              <a:pPr/>
              <a:t>49</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3376478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400" dirty="0"/>
              <a:t>To help guide the description of the assessments and scoring guide or rubrics, it is essential to determine the elements of a high quality assessment.  Specifically, the assessment and scoring tool should be:</a:t>
            </a:r>
          </a:p>
          <a:p>
            <a:pPr lvl="0"/>
            <a:endParaRPr lang="en-US" sz="1400" b="1" dirty="0"/>
          </a:p>
          <a:p>
            <a:pPr lvl="0"/>
            <a:r>
              <a:rPr lang="en-US" sz="1400" b="1" dirty="0"/>
              <a:t>Aligned </a:t>
            </a:r>
          </a:p>
          <a:p>
            <a:pPr lvl="1">
              <a:buFont typeface="Arial" pitchFamily="34" charset="0"/>
              <a:buChar char="•"/>
            </a:pPr>
            <a:r>
              <a:rPr lang="en-US" dirty="0"/>
              <a:t>the assessment(s) are specifically designed or selected to measure the identified big idea and standards</a:t>
            </a:r>
          </a:p>
          <a:p>
            <a:pPr lvl="1">
              <a:buFont typeface="Arial" pitchFamily="34" charset="0"/>
              <a:buChar char="•"/>
            </a:pPr>
            <a:r>
              <a:rPr lang="en-US" dirty="0"/>
              <a:t>the assessment(s) requires the appropriate level of difficulty and higher order thinking from the student</a:t>
            </a:r>
          </a:p>
          <a:p>
            <a:pPr lvl="0"/>
            <a:r>
              <a:rPr lang="en-US" sz="1400" b="1" dirty="0"/>
              <a:t>Reliable for Scoring</a:t>
            </a:r>
          </a:p>
          <a:p>
            <a:pPr lvl="1">
              <a:buFont typeface="Arial" pitchFamily="34" charset="0"/>
              <a:buChar char="•"/>
            </a:pPr>
            <a:r>
              <a:rPr lang="en-US" dirty="0"/>
              <a:t>allows for different scorers to reach the same score </a:t>
            </a:r>
          </a:p>
          <a:p>
            <a:pPr lvl="1">
              <a:buFont typeface="Arial" pitchFamily="34" charset="0"/>
              <a:buChar char="•"/>
            </a:pPr>
            <a:r>
              <a:rPr lang="en-US" dirty="0"/>
              <a:t>provides clear descriptors that are coherent across the performance levels in the rubric </a:t>
            </a:r>
          </a:p>
          <a:p>
            <a:pPr lvl="0"/>
            <a:r>
              <a:rPr lang="en-US" sz="1400" b="1" dirty="0"/>
              <a:t>Fair and Unbiased</a:t>
            </a:r>
          </a:p>
          <a:p>
            <a:pPr lvl="1">
              <a:buFont typeface="Arial" pitchFamily="34" charset="0"/>
              <a:buChar char="•"/>
            </a:pPr>
            <a:r>
              <a:rPr lang="en-US" dirty="0"/>
              <a:t>provides opportunity and access for all students</a:t>
            </a:r>
          </a:p>
          <a:p>
            <a:pPr lvl="1">
              <a:buFont typeface="Arial" pitchFamily="34" charset="0"/>
              <a:buChar char="•"/>
            </a:pPr>
            <a:r>
              <a:rPr lang="en-US" dirty="0"/>
              <a:t>are free from unnecessary information that can cause a distraction</a:t>
            </a:r>
          </a:p>
          <a:p>
            <a:pPr lvl="1">
              <a:buFont typeface="Arial" pitchFamily="34" charset="0"/>
              <a:buChar char="•"/>
            </a:pPr>
            <a:r>
              <a:rPr lang="en-US" dirty="0"/>
              <a:t>presents a clear and identifiable prompt or question</a:t>
            </a:r>
            <a:endParaRPr lang="en-US" sz="1600" dirty="0"/>
          </a:p>
          <a:p>
            <a:pPr marL="0" lvl="1"/>
            <a:endParaRPr lang="en-US" sz="1600" dirty="0"/>
          </a:p>
          <a:p>
            <a:pPr marL="0" lvl="1"/>
            <a:r>
              <a:rPr lang="en-US" sz="1600" dirty="0"/>
              <a:t>We will spend more time on this in December.</a:t>
            </a:r>
            <a:endParaRPr lang="en-US" dirty="0"/>
          </a:p>
        </p:txBody>
      </p:sp>
      <p:sp>
        <p:nvSpPr>
          <p:cNvPr id="4" name="Slide Number Placeholder 3"/>
          <p:cNvSpPr>
            <a:spLocks noGrp="1"/>
          </p:cNvSpPr>
          <p:nvPr>
            <p:ph type="sldNum" sz="quarter" idx="10"/>
          </p:nvPr>
        </p:nvSpPr>
        <p:spPr/>
        <p:txBody>
          <a:bodyPr/>
          <a:lstStyle/>
          <a:p>
            <a:fld id="{513D6306-2725-4137-96D1-BBB86277F814}" type="slidenum">
              <a:rPr lang="en-US" smtClean="0"/>
              <a:pPr/>
              <a:t>50</a:t>
            </a:fld>
            <a:endParaRPr lang="en-US" dirty="0"/>
          </a:p>
        </p:txBody>
      </p:sp>
    </p:spTree>
    <p:extLst>
      <p:ext uri="{BB962C8B-B14F-4D97-AF65-F5344CB8AC3E}">
        <p14:creationId xmlns:p14="http://schemas.microsoft.com/office/powerpoint/2010/main" val="2277549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nSpc>
                <a:spcPct val="80000"/>
              </a:lnSpc>
            </a:pPr>
            <a:r>
              <a:rPr lang="en-US" sz="1400" dirty="0"/>
              <a:t>The final part of creating an SLO is the targets and outcomes. </a:t>
            </a:r>
          </a:p>
        </p:txBody>
      </p:sp>
      <p:sp>
        <p:nvSpPr>
          <p:cNvPr id="4" name="Slide Number Placeholder 3"/>
          <p:cNvSpPr>
            <a:spLocks noGrp="1"/>
          </p:cNvSpPr>
          <p:nvPr>
            <p:ph type="sldNum" sz="quarter" idx="10"/>
          </p:nvPr>
        </p:nvSpPr>
        <p:spPr/>
        <p:txBody>
          <a:bodyPr/>
          <a:lstStyle/>
          <a:p>
            <a:fld id="{EB87732F-39C8-294D-9938-78A3217B7211}" type="slidenum">
              <a:rPr lang="en-US" smtClean="0"/>
              <a:pPr/>
              <a:t>53</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8767374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Targets should identify the expected outcome by the end of the instructional period.  They consist of two key components, the starting level and end goal.</a:t>
            </a:r>
          </a:p>
          <a:p>
            <a:endParaRPr lang="en-US" dirty="0"/>
          </a:p>
          <a:p>
            <a:r>
              <a:rPr lang="en-US" dirty="0"/>
              <a:t>The starting level allows the teacher to use prior performance information, such as a previous assessment in the current year or assessment from the end of the previous year, to group students into 3-4 “performance” groups.  SLO expected targets would then be differentiated according to the students’ starting group unless all students are expected to achieve the same end goal.</a:t>
            </a:r>
          </a:p>
          <a:p>
            <a:endParaRPr lang="en-US" dirty="0"/>
          </a:p>
          <a:p>
            <a:r>
              <a:rPr lang="en-US" dirty="0"/>
              <a:t>The end goal identifies the performance that students are expected to demonstrate on the identified assessments.</a:t>
            </a:r>
          </a:p>
        </p:txBody>
      </p:sp>
      <p:sp>
        <p:nvSpPr>
          <p:cNvPr id="4" name="Slide Number Placeholder 3"/>
          <p:cNvSpPr>
            <a:spLocks noGrp="1"/>
          </p:cNvSpPr>
          <p:nvPr>
            <p:ph type="sldNum" sz="quarter" idx="10"/>
          </p:nvPr>
        </p:nvSpPr>
        <p:spPr/>
        <p:txBody>
          <a:bodyPr/>
          <a:lstStyle/>
          <a:p>
            <a:fld id="{EB87732F-39C8-294D-9938-78A3217B7211}" type="slidenum">
              <a:rPr lang="en-US" smtClean="0"/>
              <a:pPr/>
              <a:t>54</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7541665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In order to identify the actual performance from the baseline data and the expected targets, it is first necessary to consider the courses, assessments, and/or experiences that are pertinent to the learning goal.  In other words, think about what information will help to identify students’ prior knowledge and their achievement on this knowledge. For example, if a course does not have a prerequisite, consider whether the assessment that will be used to measure the learning goal expects students to utilize math, reading, and/or writing skills.  Data from state assessments, previous core content classes, and/or student work samples can be examined.  A student enrolled in an entry level music class may have taken private music lessons or a student enrolled in an entry level automotive class may have been learning about cars with a family member for years.  In these cases, a student survey about their knowledge and experiences would be beneficial for establishing starting levels and consequently, for developing expected targets. </a:t>
            </a:r>
          </a:p>
          <a:p>
            <a:endParaRPr lang="en-US" dirty="0"/>
          </a:p>
          <a:p>
            <a:r>
              <a:rPr lang="en-US" dirty="0"/>
              <a:t>Using the information from the baseline data (courses, past assessments, and/or experiences) identify actual student performance.  One way you may want to consider recording this information is by identify the percent or number of students in various groupings, such as a low group, average group, or advanced group.  However, you will need to clarify the meaning of each of these groups.</a:t>
            </a:r>
          </a:p>
          <a:p>
            <a:endParaRPr lang="en-US" dirty="0"/>
          </a:p>
          <a:p>
            <a:endParaRPr lang="en-US" dirty="0"/>
          </a:p>
        </p:txBody>
      </p:sp>
      <p:sp>
        <p:nvSpPr>
          <p:cNvPr id="4" name="Slide Number Placeholder 3"/>
          <p:cNvSpPr>
            <a:spLocks noGrp="1"/>
          </p:cNvSpPr>
          <p:nvPr>
            <p:ph type="sldNum" sz="quarter" idx="10"/>
          </p:nvPr>
        </p:nvSpPr>
        <p:spPr/>
        <p:txBody>
          <a:bodyPr/>
          <a:lstStyle/>
          <a:p>
            <a:fld id="{EB87732F-39C8-294D-9938-78A3217B7211}" type="slidenum">
              <a:rPr lang="en-US" smtClean="0"/>
              <a:pPr/>
              <a:t>55</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696334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FD514E-5F49-4244-8FF5-D48F92192887}" type="slidenum">
              <a:rPr lang="en-US" altLang="en-US" smtClean="0"/>
              <a:pPr eaLnBrk="1" hangingPunct="1"/>
              <a:t>16</a:t>
            </a:fld>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Using the starting points, teachers will need to make a projection about the impact of their teaching on each of these groups.  By the end of the course or grade, what the percent or number of students would you expect in each of the various groupings.  You will want to consider a variety of variables such as are there a number of students beginning the year or course in the low group, but they are close to being proficient and you think that you can successfully move them in this direction.  The implications are that the percent or number of students will </a:t>
            </a:r>
            <a:r>
              <a:rPr lang="en-US" b="1" dirty="0"/>
              <a:t>not</a:t>
            </a:r>
            <a:r>
              <a:rPr lang="en-US" dirty="0"/>
              <a:t> necessarily be the same as indicated by past performance.</a:t>
            </a:r>
          </a:p>
          <a:p>
            <a:endParaRPr lang="en-US" dirty="0"/>
          </a:p>
          <a:p>
            <a:r>
              <a:rPr lang="en-US" dirty="0"/>
              <a:t>After the expected targets are set, reflect on whether these targets are ambitious, yet realistic.  Consider the following:</a:t>
            </a:r>
          </a:p>
          <a:p>
            <a:pPr lvl="0">
              <a:buFont typeface="Arial" pitchFamily="34" charset="0"/>
              <a:buChar char="•"/>
            </a:pPr>
            <a:r>
              <a:rPr lang="en-US" dirty="0"/>
              <a:t>Is it realistic to expect all students to demonstrate proficiency on the learning goal in a social studies class as measured by argumentative writing?  This may be ambitious, but is it realistic when students have entered the course significantly below expectations in argument writing?  </a:t>
            </a:r>
          </a:p>
          <a:p>
            <a:pPr lvl="0">
              <a:buFont typeface="Arial" pitchFamily="34" charset="0"/>
              <a:buChar char="•"/>
            </a:pPr>
            <a:r>
              <a:rPr lang="en-US" dirty="0"/>
              <a:t>On the other hand, is it realistic to expect all students to demonstrate proficiency on the learning goal in an orchestra class as measured by the melody and harmony of the performance?  This may be ambitious and realistic for students exiting this class.</a:t>
            </a:r>
          </a:p>
          <a:p>
            <a:endParaRPr lang="en-US" sz="1400" dirty="0"/>
          </a:p>
        </p:txBody>
      </p:sp>
      <p:sp>
        <p:nvSpPr>
          <p:cNvPr id="4" name="Slide Number Placeholder 3"/>
          <p:cNvSpPr>
            <a:spLocks noGrp="1"/>
          </p:cNvSpPr>
          <p:nvPr>
            <p:ph type="sldNum" sz="quarter" idx="10"/>
          </p:nvPr>
        </p:nvSpPr>
        <p:spPr/>
        <p:txBody>
          <a:bodyPr/>
          <a:lstStyle/>
          <a:p>
            <a:fld id="{EB87732F-39C8-294D-9938-78A3217B7211}" type="slidenum">
              <a:rPr lang="en-US" smtClean="0"/>
              <a:pPr/>
              <a:t>56</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6806624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400" dirty="0"/>
              <a:t>Until now, everything that has been completed in the SLO template is goal setting.  The actual outcomes are how your students performed at the end of the year.  The template asks you to record the actual number or percentage of students who achieved the targets. In addition, the template provides a place to explain any additional information about the actual outcomes.</a:t>
            </a:r>
          </a:p>
        </p:txBody>
      </p:sp>
      <p:sp>
        <p:nvSpPr>
          <p:cNvPr id="4" name="Slide Number Placeholder 3"/>
          <p:cNvSpPr>
            <a:spLocks noGrp="1"/>
          </p:cNvSpPr>
          <p:nvPr>
            <p:ph type="sldNum" sz="quarter" idx="10"/>
          </p:nvPr>
        </p:nvSpPr>
        <p:spPr/>
        <p:txBody>
          <a:bodyPr/>
          <a:lstStyle/>
          <a:p>
            <a:fld id="{EB87732F-39C8-294D-9938-78A3217B7211}" type="slidenum">
              <a:rPr lang="en-US" smtClean="0"/>
              <a:pPr/>
              <a:t>57</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11894203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20000"/>
          </a:bodyPr>
          <a:lstStyle/>
          <a:p>
            <a:pPr defTabSz="897301">
              <a:defRPr/>
            </a:pPr>
            <a:r>
              <a:rPr lang="en-US" sz="1400" dirty="0"/>
              <a:t>Baseline data is information about students’ level of performance at the start of the interval of instruction. </a:t>
            </a:r>
          </a:p>
          <a:p>
            <a:pPr defTabSz="897301">
              <a:defRPr/>
            </a:pPr>
            <a:endParaRPr lang="en-US" sz="1400" dirty="0"/>
          </a:p>
          <a:p>
            <a:pPr defTabSz="897301">
              <a:defRPr/>
            </a:pPr>
            <a:r>
              <a:rPr lang="en-US" sz="1400" dirty="0"/>
              <a:t>It is generally the most recent data available and can include the prior year’s assessment scores or grades, results from a beginning of the year benchmark assessment, a pre-assessment, or other evidence of students’ learning, such as portfolio work samples that measure the pre-requisite knowledge and skills necessary for the course.  </a:t>
            </a:r>
          </a:p>
          <a:p>
            <a:pPr defTabSz="897301">
              <a:defRPr/>
            </a:pPr>
            <a:endParaRPr lang="en-US" sz="1400" dirty="0"/>
          </a:p>
          <a:p>
            <a:pPr defTabSz="897301">
              <a:defRPr/>
            </a:pPr>
            <a:r>
              <a:rPr lang="en-US" sz="1400" dirty="0"/>
              <a:t>Baseline data are used to establish SLO targets, which are the expected outcome at the end of the instructional period, and consequently, the amount of growth that should take place within the allotted time period. Tiered targets are specific growth targets for individual students or groups of students.  They help to more accurately capture an educator’s contribution to learning because goals are not focused on attainment of information, but rather on individual growth.</a:t>
            </a:r>
          </a:p>
          <a:p>
            <a:endParaRPr lang="en-US" sz="1400" dirty="0"/>
          </a:p>
          <a:p>
            <a:r>
              <a:rPr lang="en-US" sz="1400" dirty="0"/>
              <a:t>When baseline data is compared with data collected at later points in the school year, decisions can be made as to whether students are making adequate progress towards targets and goals.  The baseline information can be used to measure student change toward important academic indicators during a course or academic year.  The key to measuring student learning is to </a:t>
            </a:r>
            <a:r>
              <a:rPr lang="en-US" sz="1400" u="sng" dirty="0"/>
              <a:t>select the appropriate assessments or sources of evidence</a:t>
            </a:r>
            <a:r>
              <a:rPr lang="en-US" sz="1400" dirty="0"/>
              <a:t>. </a:t>
            </a:r>
          </a:p>
          <a:p>
            <a:endParaRPr lang="en-US" sz="1400" dirty="0"/>
          </a:p>
        </p:txBody>
      </p:sp>
      <p:sp>
        <p:nvSpPr>
          <p:cNvPr id="4" name="Slide Number Placeholder 3"/>
          <p:cNvSpPr>
            <a:spLocks noGrp="1"/>
          </p:cNvSpPr>
          <p:nvPr>
            <p:ph type="sldNum" sz="quarter" idx="10"/>
          </p:nvPr>
        </p:nvSpPr>
        <p:spPr/>
        <p:txBody>
          <a:bodyPr/>
          <a:lstStyle/>
          <a:p>
            <a:fld id="{EB87732F-39C8-294D-9938-78A3217B7211}" type="slidenum">
              <a:rPr lang="en-US" smtClean="0"/>
              <a:pPr/>
              <a:t>59</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10660042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Review the following Example Targets section for a </a:t>
            </a:r>
            <a:r>
              <a:rPr lang="en-US" b="1" dirty="0"/>
              <a:t>Band II</a:t>
            </a:r>
            <a:r>
              <a:rPr lang="en-US" dirty="0"/>
              <a:t> course.  Use the Targets row in the </a:t>
            </a:r>
            <a:r>
              <a:rPr lang="en-US" i="1" dirty="0"/>
              <a:t>Utah Rubric for Assessing the Quality of Student Learning Objectives (SLOs) </a:t>
            </a:r>
            <a:r>
              <a:rPr lang="en-US" dirty="0"/>
              <a:t>to determine a quality rating for this SLO.  Consider:</a:t>
            </a:r>
          </a:p>
          <a:p>
            <a:pPr lvl="0">
              <a:buFont typeface="Arial" pitchFamily="34" charset="0"/>
              <a:buChar char="•"/>
            </a:pPr>
            <a:r>
              <a:rPr lang="en-US" b="1" dirty="0"/>
              <a:t>Are appropriate baseline data used to establish and differentiate performance?</a:t>
            </a:r>
          </a:p>
          <a:p>
            <a:pPr lvl="0">
              <a:buFont typeface="Arial" pitchFamily="34" charset="0"/>
              <a:buChar char="•"/>
            </a:pPr>
            <a:r>
              <a:rPr lang="en-US" b="1" dirty="0"/>
              <a:t>Are the expectations rigorous, realistic, yet attainable based on the description and targets provided? </a:t>
            </a:r>
          </a:p>
          <a:p>
            <a:endParaRPr lang="en-US" dirty="0"/>
          </a:p>
          <a:p>
            <a:r>
              <a:rPr lang="en-US" dirty="0"/>
              <a:t>Be prepared to share.</a:t>
            </a:r>
            <a:r>
              <a:rPr lang="en-US" b="1" dirty="0"/>
              <a:t>  </a:t>
            </a:r>
            <a:r>
              <a:rPr lang="en-US" dirty="0"/>
              <a:t>(10 minutes)</a:t>
            </a:r>
          </a:p>
          <a:p>
            <a:pPr defTabSz="897301">
              <a:defRPr/>
            </a:pPr>
            <a:endParaRPr lang="en-US" dirty="0"/>
          </a:p>
        </p:txBody>
      </p:sp>
      <p:sp>
        <p:nvSpPr>
          <p:cNvPr id="4" name="Slide Number Placeholder 3"/>
          <p:cNvSpPr>
            <a:spLocks noGrp="1"/>
          </p:cNvSpPr>
          <p:nvPr>
            <p:ph type="sldNum" sz="quarter" idx="10"/>
          </p:nvPr>
        </p:nvSpPr>
        <p:spPr/>
        <p:txBody>
          <a:bodyPr/>
          <a:lstStyle/>
          <a:p>
            <a:fld id="{EB87732F-39C8-294D-9938-78A3217B7211}" type="slidenum">
              <a:rPr lang="en-US" smtClean="0"/>
              <a:pPr/>
              <a:t>62</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31507373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917130-6083-403E-BECB-FEA9D1D90F5C}" type="slidenum">
              <a:rPr lang="en-US" smtClean="0"/>
              <a:t>64</a:t>
            </a:fld>
            <a:endParaRPr lang="en-US" dirty="0"/>
          </a:p>
        </p:txBody>
      </p:sp>
    </p:spTree>
    <p:extLst>
      <p:ext uri="{BB962C8B-B14F-4D97-AF65-F5344CB8AC3E}">
        <p14:creationId xmlns:p14="http://schemas.microsoft.com/office/powerpoint/2010/main" val="38834049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143000" y="768350"/>
            <a:ext cx="4572000" cy="3429000"/>
          </a:xfrm>
          <a:ln/>
        </p:spPr>
      </p:sp>
      <p:sp>
        <p:nvSpPr>
          <p:cNvPr id="37891" name="Slide Number Placeholder 3"/>
          <p:cNvSpPr txBox="1">
            <a:spLocks noGrp="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DB3D328F-04AE-4BC1-ADF6-2DB30A24DB9D}" type="slidenum">
              <a:rPr lang="en-US" altLang="en-US" sz="1200" b="0">
                <a:ea typeface="MS PGothic" pitchFamily="34" charset="-128"/>
              </a:rPr>
              <a:pPr algn="r" eaLnBrk="1" hangingPunct="1"/>
              <a:t>68</a:t>
            </a:fld>
            <a:endParaRPr lang="en-US" altLang="en-US" sz="1200" b="0">
              <a:ea typeface="MS PGothic" pitchFamily="34" charset="-128"/>
            </a:endParaRPr>
          </a:p>
        </p:txBody>
      </p:sp>
      <p:sp>
        <p:nvSpPr>
          <p:cNvPr id="3789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spcBef>
                <a:spcPct val="30000"/>
              </a:spcBef>
            </a:pPr>
            <a:endParaRPr lang="en-US" altLang="en-US" sz="1200" b="0">
              <a:latin typeface="Calibri" pitchFamily="34" charset="0"/>
              <a:ea typeface="MS PGothic" pitchFamily="34" charset="-128"/>
            </a:endParaRPr>
          </a:p>
        </p:txBody>
      </p:sp>
      <p:sp>
        <p:nvSpPr>
          <p:cNvPr id="37893" name="Notes Placeholder 4"/>
          <p:cNvSpPr>
            <a:spLocks noGrp="1"/>
          </p:cNvSpPr>
          <p:nvPr>
            <p:ph type="body" idx="1"/>
          </p:nvPr>
        </p:nvSpPr>
        <p:spPr>
          <a:xfrm>
            <a:off x="685800" y="4422775"/>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eaLnBrk="1" hangingPunct="1"/>
            <a:r>
              <a:rPr lang="en-US" altLang="en-US" dirty="0" smtClean="0"/>
              <a:t>Graphic represents the essential activities required for SLO quality assurance.</a:t>
            </a:r>
          </a:p>
          <a:p>
            <a:pPr eaLnBrk="1" hangingPunct="1"/>
            <a:r>
              <a:rPr lang="en-US" altLang="en-US" dirty="0" smtClean="0"/>
              <a:t>Reach each box and arrow. Emphasize the continuous nature of the PL.</a:t>
            </a:r>
          </a:p>
          <a:p>
            <a:pPr eaLnBrk="1" hangingPunct="1"/>
            <a:r>
              <a:rPr lang="en-US" altLang="en-US" dirty="0" smtClean="0"/>
              <a:t>New (in red font) – Two-way communication plan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Our work and interaction with other states has reinforced the importance of quality PD for the successful implementation of SLOs. Knowing that challenge and timeframe of full implementation this fall, we wanted to create a resource to assist you. To that end, we hired Dr. Kim Fleming, to develop a series of on-line training modules.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BC1787-77C3-4BF7-B669-EE471142351D}" type="slidenum">
              <a:rPr lang="en-US" smtClean="0"/>
              <a:t>17</a:t>
            </a:fld>
            <a:endParaRPr lang="en-US" dirty="0"/>
          </a:p>
        </p:txBody>
      </p:sp>
    </p:spTree>
    <p:extLst>
      <p:ext uri="{BB962C8B-B14F-4D97-AF65-F5344CB8AC3E}">
        <p14:creationId xmlns:p14="http://schemas.microsoft.com/office/powerpoint/2010/main" val="33812351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Each LEA team will receive an envelope with key words on separate pieces of paper:  </a:t>
            </a:r>
          </a:p>
          <a:p>
            <a:pPr eaLnBrk="1" hangingPunct="1"/>
            <a:r>
              <a:rPr lang="en-US" altLang="en-US" i="1" dirty="0" smtClean="0"/>
              <a:t>Word list: communication, timeline,  stakeholders, timeline, record keeping, consistency, results, professional learning communities</a:t>
            </a:r>
          </a:p>
          <a:p>
            <a:pPr eaLnBrk="1" hangingPunct="1"/>
            <a:endParaRPr lang="en-US" altLang="en-US" i="1" dirty="0" smtClean="0"/>
          </a:p>
          <a:p>
            <a:pPr eaLnBrk="1" hangingPunct="1"/>
            <a:endParaRPr lang="en-US" altLang="en-US" dirty="0" smtClean="0"/>
          </a:p>
          <a:p>
            <a:pPr eaLnBrk="1" hangingPunct="1"/>
            <a:r>
              <a:rPr lang="en-US" altLang="en-US" dirty="0" smtClean="0"/>
              <a:t>Action plans should capture how they can use the SLO Modules in their district SLO professional development.</a:t>
            </a:r>
          </a:p>
          <a:p>
            <a:pPr eaLnBrk="1" hangingPunct="1"/>
            <a:endParaRPr lang="en-US" altLang="en-US" dirty="0" smtClean="0"/>
          </a:p>
          <a:p>
            <a:pPr eaLnBrk="1" hangingPunct="1"/>
            <a:r>
              <a:rPr lang="en-US" altLang="en-US" dirty="0" smtClean="0"/>
              <a:t>Provide time for sharing.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Professional Development timeline for this year.  You will see that the highlighted orange is what the districts do during the months of October through January AND then February through May.</a:t>
            </a:r>
            <a:endParaRPr lang="en-US" dirty="0"/>
          </a:p>
        </p:txBody>
      </p:sp>
      <p:sp>
        <p:nvSpPr>
          <p:cNvPr id="4" name="Slide Number Placeholder 3"/>
          <p:cNvSpPr>
            <a:spLocks noGrp="1"/>
          </p:cNvSpPr>
          <p:nvPr>
            <p:ph type="sldNum" sz="quarter" idx="10"/>
          </p:nvPr>
        </p:nvSpPr>
        <p:spPr/>
        <p:txBody>
          <a:bodyPr/>
          <a:lstStyle/>
          <a:p>
            <a:fld id="{A4973731-74F5-496E-9E65-88ACB60F0F2E}" type="slidenum">
              <a:rPr lang="en-US" smtClean="0"/>
              <a:t>77</a:t>
            </a:fld>
            <a:endParaRPr lang="en-US"/>
          </a:p>
        </p:txBody>
      </p:sp>
    </p:spTree>
    <p:extLst>
      <p:ext uri="{BB962C8B-B14F-4D97-AF65-F5344CB8AC3E}">
        <p14:creationId xmlns:p14="http://schemas.microsoft.com/office/powerpoint/2010/main" val="34504906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000" b="1" i="1" dirty="0" smtClean="0"/>
              <a:t>The first step is to engage the broad array of stakeholders in developing the SLO plan.</a:t>
            </a:r>
            <a:endParaRPr lang="en-US" altLang="en-US" sz="1000" dirty="0" smtClean="0"/>
          </a:p>
          <a:p>
            <a:pPr eaLnBrk="1" hangingPunct="1">
              <a:lnSpc>
                <a:spcPct val="80000"/>
              </a:lnSpc>
            </a:pPr>
            <a:r>
              <a:rPr lang="en-US" altLang="en-US" sz="1000" dirty="0" smtClean="0"/>
              <a:t>Stakeholder support is essential. Creating a steering committee to ensure that all key players have a voice in the process. This committee will guide the overall initiative and determine how the SLO process is customized to fit the district. Its members serve as ambassadors to encourage the buy-in of other teachers and principals.</a:t>
            </a:r>
          </a:p>
          <a:p>
            <a:pPr eaLnBrk="1" hangingPunct="1">
              <a:lnSpc>
                <a:spcPct val="80000"/>
              </a:lnSpc>
            </a:pPr>
            <a:endParaRPr lang="en-US" altLang="en-US" sz="1000" dirty="0" smtClean="0"/>
          </a:p>
          <a:p>
            <a:pPr eaLnBrk="1" hangingPunct="1">
              <a:lnSpc>
                <a:spcPct val="80000"/>
              </a:lnSpc>
            </a:pPr>
            <a:r>
              <a:rPr lang="en-US" altLang="en-US" sz="1000" b="1" i="1" dirty="0" smtClean="0"/>
              <a:t>Within the SLO plan, models or templates help ensure rigor and comparability across classes, grades, and schools.</a:t>
            </a:r>
            <a:endParaRPr lang="en-US" altLang="en-US" sz="1000" dirty="0" smtClean="0"/>
          </a:p>
          <a:p>
            <a:pPr eaLnBrk="1" hangingPunct="1">
              <a:lnSpc>
                <a:spcPct val="80000"/>
              </a:lnSpc>
            </a:pPr>
            <a:r>
              <a:rPr lang="en-US" altLang="en-US" sz="1000" dirty="0" smtClean="0"/>
              <a:t>The team should include curriculum experts, administrators, and teachers. This group will decide how to adapt the process to the district’s unique needs. It’s helpful to also organize teacher and principal working groups to make recommendations to the design team on an ongoing basis.</a:t>
            </a:r>
          </a:p>
          <a:p>
            <a:pPr eaLnBrk="1" hangingPunct="1">
              <a:lnSpc>
                <a:spcPct val="80000"/>
              </a:lnSpc>
            </a:pPr>
            <a:r>
              <a:rPr lang="en-US" altLang="en-US" sz="1000" dirty="0" smtClean="0"/>
              <a:t>As early as feasible, the design team should develop SLO models or templates. Over time, templates help ensure rigor and comparability across classes, grades and schools. Creating templates requires identifying key components for each SLO, establishing parameters for the objective-setting process, and providing guidance for ensuring the quality, rigor, and relevance of the SLOs.</a:t>
            </a:r>
            <a:endParaRPr lang="en-US" altLang="en-US" sz="1000" b="1" i="1" dirty="0" smtClean="0"/>
          </a:p>
          <a:p>
            <a:pPr eaLnBrk="1" hangingPunct="1">
              <a:lnSpc>
                <a:spcPct val="80000"/>
              </a:lnSpc>
            </a:pPr>
            <a:r>
              <a:rPr lang="en-US" altLang="en-US" sz="1000" b="1" i="1" dirty="0" smtClean="0"/>
              <a:t>Establishing guidelines or rules will help teachers and principals set, implement, and measure SLOs for evaluation.  Refer to handout on “Business rules”</a:t>
            </a:r>
            <a:endParaRPr lang="en-US" altLang="en-US" sz="1000" dirty="0" smtClean="0"/>
          </a:p>
          <a:p>
            <a:pPr eaLnBrk="1" hangingPunct="1">
              <a:lnSpc>
                <a:spcPct val="80000"/>
              </a:lnSpc>
            </a:pPr>
            <a:r>
              <a:rPr lang="en-US" altLang="en-US" sz="1000" dirty="0" smtClean="0"/>
              <a:t>Districts need to provide guidelines for developing SLOs. For example, teachers and principals need to know the allowable SLO timeframe(s), which student group(s) should be the focus, and which assessments are appropriate to use to measure student growth</a:t>
            </a:r>
          </a:p>
          <a:p>
            <a:pPr eaLnBrk="1" hangingPunct="1">
              <a:lnSpc>
                <a:spcPct val="80000"/>
              </a:lnSpc>
            </a:pPr>
            <a:endParaRPr lang="en-US" altLang="en-US" sz="1000"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dirty="0" smtClean="0"/>
              <a:t>Building the skills of teachers and principals to successfully implement SLOs is fundamental to success.</a:t>
            </a:r>
            <a:endParaRPr lang="en-US" altLang="en-US" sz="1000" dirty="0" smtClean="0"/>
          </a:p>
          <a:p>
            <a:pPr eaLnBrk="1" hangingPunct="1"/>
            <a:r>
              <a:rPr lang="en-US" altLang="en-US" sz="1000" dirty="0" smtClean="0"/>
              <a:t>As we stated at the beginning of the presentation: The most effective strategy for training teachers and principals to implement a rigorous, reliable, and valid SLO model is to provide hands-on experience writing an SLO. Teachers often find that they do not know the questions to ask until they are actively engaged in the process. The key is providing support, during training and throughout implementation. </a:t>
            </a:r>
          </a:p>
          <a:p>
            <a:pPr eaLnBrk="1" hangingPunct="1"/>
            <a:endParaRPr lang="en-US" altLang="en-US" sz="1000" dirty="0" smtClean="0"/>
          </a:p>
          <a:p>
            <a:pPr eaLnBrk="1" hangingPunct="1"/>
            <a:endParaRPr lang="en-US" altLang="en-US" sz="1000" dirty="0" smtClean="0"/>
          </a:p>
          <a:p>
            <a:pPr eaLnBrk="1" hangingPunct="1"/>
            <a:endParaRPr lang="en-US" altLang="en-US" sz="1000" dirty="0" smtClean="0"/>
          </a:p>
          <a:p>
            <a:pPr eaLnBrk="1" hangingPunct="1"/>
            <a:r>
              <a:rPr lang="en-US" altLang="en-US" sz="1000" b="1" i="1" dirty="0" smtClean="0"/>
              <a:t>One of the most powerful influences on SLO success is the principal’s leadership of the process.  _ Refer to handout</a:t>
            </a:r>
            <a:endParaRPr lang="en-US" altLang="en-US" sz="1000" dirty="0" smtClean="0"/>
          </a:p>
          <a:p>
            <a:pPr eaLnBrk="1" hangingPunct="1"/>
            <a:r>
              <a:rPr lang="en-US" altLang="en-US" sz="1000" dirty="0" smtClean="0"/>
              <a:t>In your handouts is an assessment tool or rubric to help districts evaluate how well a principal is managing the SLO process. This tool can be used to guide principals through each stage of the SLO process from preparation to designing a plan, implementing the plan, and analyzing the outcomes. Evaluators and district personnel can use this tool when they visit schools to help them understand what kinds of activities should be occurring at various points during the school year. </a:t>
            </a:r>
          </a:p>
          <a:p>
            <a:pPr eaLnBrk="1" hangingPunct="1"/>
            <a:endParaRPr lang="en-US" altLang="en-US" sz="1000" b="1" i="1" dirty="0" smtClean="0"/>
          </a:p>
          <a:p>
            <a:pPr eaLnBrk="1" hangingPunct="1"/>
            <a:r>
              <a:rPr lang="en-US" altLang="en-US" sz="1000" b="1" i="1" dirty="0" smtClean="0"/>
              <a:t>Two-way communication strategies must be created to engage all stakeholders and to improve efficiency in implementation. </a:t>
            </a:r>
            <a:r>
              <a:rPr lang="en-US" altLang="en-US" sz="1000" b="1" dirty="0" smtClean="0"/>
              <a:t>As with any significant reform, communication can make or break the success of implementation.   </a:t>
            </a:r>
          </a:p>
          <a:p>
            <a:pPr eaLnBrk="1" hangingPunct="1"/>
            <a:r>
              <a:rPr lang="en-US" altLang="en-US" sz="1000" dirty="0" smtClean="0"/>
              <a:t>Clear communication protocols should be developed to ensure transparency and understanding within the district and throughout the community. A communication plan should be developed early on to ensure that principals, teachers, and parents understand the process and how to get answers to any remaining questions.  Other examples: A district-wide SLO help line or email address providing timely answers to specific questions can be very effective. </a:t>
            </a:r>
          </a:p>
          <a:p>
            <a:pPr eaLnBrk="1" hangingPunct="1"/>
            <a:endParaRPr lang="en-US" altLang="en-US" sz="1000" dirty="0" smtClean="0"/>
          </a:p>
          <a:p>
            <a:pPr eaLnBrk="1" hangingPunct="1"/>
            <a:endParaRPr lang="en-US" altLang="en-US" sz="1000"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Here are the stages of a professional development learning cycle.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p:txBody>
          <a:bodyPr>
            <a:normAutofit fontScale="92500"/>
          </a:bodyPr>
          <a:lstStyle/>
          <a:p>
            <a:pPr fontAlgn="auto">
              <a:spcBef>
                <a:spcPts val="0"/>
              </a:spcBef>
              <a:spcAft>
                <a:spcPts val="0"/>
              </a:spcAft>
              <a:defRPr/>
            </a:pPr>
            <a:r>
              <a:rPr lang="en-US" dirty="0" smtClean="0"/>
              <a:t>For many of you in the room, we are at the definition stage with today’s presentation.</a:t>
            </a:r>
          </a:p>
          <a:p>
            <a:pPr fontAlgn="auto">
              <a:spcBef>
                <a:spcPts val="0"/>
              </a:spcBef>
              <a:spcAft>
                <a:spcPts val="0"/>
              </a:spcAft>
              <a:defRPr/>
            </a:pPr>
            <a:endParaRPr lang="en-US" dirty="0" smtClean="0"/>
          </a:p>
          <a:p>
            <a:pPr fontAlgn="auto">
              <a:spcBef>
                <a:spcPts val="0"/>
              </a:spcBef>
              <a:spcAft>
                <a:spcPts val="0"/>
              </a:spcAft>
              <a:defRPr/>
            </a:pPr>
            <a:r>
              <a:rPr lang="en-US" dirty="0" smtClean="0"/>
              <a:t>One of the most important stages is the Validation stage… at some point, do you believe that the SLO process contributes to your effectiveness in the classroom.</a:t>
            </a:r>
          </a:p>
          <a:p>
            <a:pPr fontAlgn="auto">
              <a:spcBef>
                <a:spcPts val="0"/>
              </a:spcBef>
              <a:spcAft>
                <a:spcPts val="0"/>
              </a:spcAft>
              <a:defRPr/>
            </a:pPr>
            <a:endParaRPr lang="en-US" dirty="0" smtClean="0"/>
          </a:p>
          <a:p>
            <a:pPr fontAlgn="auto">
              <a:spcBef>
                <a:spcPts val="0"/>
              </a:spcBef>
              <a:spcAft>
                <a:spcPts val="0"/>
              </a:spcAft>
              <a:defRPr/>
            </a:pPr>
            <a:r>
              <a:rPr lang="en-US" dirty="0" smtClean="0"/>
              <a:t>Notice…it is the second stage…. That’s pretty early in the process.</a:t>
            </a:r>
          </a:p>
          <a:p>
            <a:pPr fontAlgn="auto">
              <a:spcBef>
                <a:spcPts val="0"/>
              </a:spcBef>
              <a:spcAft>
                <a:spcPts val="0"/>
              </a:spcAft>
              <a:defRPr/>
            </a:pPr>
            <a:endParaRPr lang="en-US" dirty="0" smtClean="0"/>
          </a:p>
          <a:p>
            <a:pPr fontAlgn="auto">
              <a:spcBef>
                <a:spcPts val="0"/>
              </a:spcBef>
              <a:spcAft>
                <a:spcPts val="0"/>
              </a:spcAft>
              <a:defRPr/>
            </a:pPr>
            <a:r>
              <a:rPr lang="en-US" dirty="0" smtClean="0"/>
              <a:t>If you are a mentor teacher, chances are you already do much of  the SLO process.  This is not new..  It is good instructional practice.  What is new is that we are formalizing the process for  all teachers  who are evaluated</a:t>
            </a:r>
          </a:p>
          <a:p>
            <a:pPr fontAlgn="auto">
              <a:spcBef>
                <a:spcPts val="0"/>
              </a:spcBef>
              <a:spcAft>
                <a:spcPts val="0"/>
              </a:spcAft>
              <a:defRPr/>
            </a:pPr>
            <a:endParaRPr lang="en-US" dirty="0" smtClean="0"/>
          </a:p>
          <a:p>
            <a:pPr fontAlgn="auto">
              <a:spcBef>
                <a:spcPts val="0"/>
              </a:spcBef>
              <a:spcAft>
                <a:spcPts val="0"/>
              </a:spcAft>
              <a:defRPr/>
            </a:pPr>
            <a:r>
              <a:rPr lang="en-US" dirty="0" smtClean="0"/>
              <a:t>If you are new and just coming in to the teaching profession….. This is  an exciting time</a:t>
            </a:r>
          </a:p>
          <a:p>
            <a:pPr fontAlgn="auto">
              <a:spcBef>
                <a:spcPts val="0"/>
              </a:spcBef>
              <a:spcAft>
                <a:spcPts val="0"/>
              </a:spcAft>
              <a:defRPr/>
            </a:pPr>
            <a:endParaRPr lang="en-US" dirty="0" smtClean="0"/>
          </a:p>
          <a:p>
            <a:pPr fontAlgn="auto">
              <a:spcBef>
                <a:spcPts val="0"/>
              </a:spcBef>
              <a:spcAft>
                <a:spcPts val="0"/>
              </a:spcAft>
              <a:defRPr/>
            </a:pPr>
            <a:r>
              <a:rPr lang="en-US" dirty="0" smtClean="0"/>
              <a:t>You have to decide if this process makes sense to you..you have to own it…</a:t>
            </a:r>
          </a:p>
          <a:p>
            <a:pPr fontAlgn="auto">
              <a:spcBef>
                <a:spcPts val="0"/>
              </a:spcBef>
              <a:spcAft>
                <a:spcPts val="0"/>
              </a:spcAft>
              <a:defRPr/>
            </a:pPr>
            <a:endParaRPr lang="en-US" dirty="0" smtClean="0"/>
          </a:p>
          <a:p>
            <a:pPr fontAlgn="auto">
              <a:spcBef>
                <a:spcPts val="0"/>
              </a:spcBef>
              <a:spcAft>
                <a:spcPts val="0"/>
              </a:spcAft>
              <a:defRPr/>
            </a:pPr>
            <a:r>
              <a:rPr lang="en-US" dirty="0" smtClean="0"/>
              <a:t>Notice I used the word “believe”</a:t>
            </a:r>
          </a:p>
          <a:p>
            <a:pPr fontAlgn="auto">
              <a:spcBef>
                <a:spcPts val="0"/>
              </a:spcBef>
              <a:spcAft>
                <a:spcPts val="0"/>
              </a:spcAft>
              <a:defRPr/>
            </a:pPr>
            <a:endParaRPr lang="en-US" dirty="0" smtClean="0"/>
          </a:p>
          <a:p>
            <a:pPr fontAlgn="auto">
              <a:spcBef>
                <a:spcPts val="0"/>
              </a:spcBef>
              <a:spcAft>
                <a:spcPts val="0"/>
              </a:spcAft>
              <a:defRPr/>
            </a:pPr>
            <a:r>
              <a:rPr lang="en-US" dirty="0" smtClean="0"/>
              <a:t>Do you believe in the process itself….</a:t>
            </a:r>
          </a:p>
          <a:p>
            <a:pPr fontAlgn="auto">
              <a:spcBef>
                <a:spcPts val="0"/>
              </a:spcBef>
              <a:spcAft>
                <a:spcPts val="0"/>
              </a:spcAft>
              <a:defRPr/>
            </a:pPr>
            <a:endParaRPr lang="en-US" dirty="0" smtClean="0"/>
          </a:p>
          <a:p>
            <a:pPr fontAlgn="auto">
              <a:spcBef>
                <a:spcPts val="0"/>
              </a:spcBef>
              <a:spcAft>
                <a:spcPts val="0"/>
              </a:spcAft>
              <a:defRPr/>
            </a:pPr>
            <a:r>
              <a:rPr lang="en-US" dirty="0" smtClean="0"/>
              <a:t>Do you believe… that knowing a students past and current performance helps you set APPROPRIATE expectations for growth and achievement</a:t>
            </a:r>
          </a:p>
          <a:p>
            <a:pPr fontAlgn="auto">
              <a:spcBef>
                <a:spcPts val="0"/>
              </a:spcBef>
              <a:spcAft>
                <a:spcPts val="0"/>
              </a:spcAft>
              <a:defRPr/>
            </a:pPr>
            <a:endParaRPr lang="en-US" dirty="0" smtClean="0"/>
          </a:p>
          <a:p>
            <a:pPr fontAlgn="auto">
              <a:spcBef>
                <a:spcPts val="0"/>
              </a:spcBef>
              <a:spcAft>
                <a:spcPts val="0"/>
              </a:spcAft>
              <a:defRPr/>
            </a:pPr>
            <a:r>
              <a:rPr lang="en-US" dirty="0" smtClean="0"/>
              <a:t>Do you believe… that knowing your content and the gatekeeper skills students need to master before moving on will help you focus your instruction and align your assessments</a:t>
            </a:r>
          </a:p>
          <a:p>
            <a:pPr fontAlgn="auto">
              <a:spcBef>
                <a:spcPts val="0"/>
              </a:spcBef>
              <a:spcAft>
                <a:spcPts val="0"/>
              </a:spcAft>
              <a:defRPr/>
            </a:pPr>
            <a:endParaRPr lang="en-US" dirty="0" smtClean="0"/>
          </a:p>
          <a:p>
            <a:pPr fontAlgn="auto">
              <a:spcBef>
                <a:spcPts val="0"/>
              </a:spcBef>
              <a:spcAft>
                <a:spcPts val="0"/>
              </a:spcAft>
              <a:defRPr/>
            </a:pPr>
            <a:endParaRPr lang="en-US" dirty="0"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CDF563-6D5A-4F6E-BC1F-52D64E2CEE0D}" type="slidenum">
              <a:rPr lang="en-US" altLang="en-US" smtClean="0"/>
              <a:pPr eaLnBrk="1" hangingPunct="1"/>
              <a:t>82</a:t>
            </a:fld>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Questions 1-4 on the entire</a:t>
            </a:r>
            <a:r>
              <a:rPr lang="en-US" baseline="0" dirty="0" smtClean="0"/>
              <a:t> state evaluation system and the three evaluation components.</a:t>
            </a:r>
          </a:p>
          <a:p>
            <a:endParaRPr lang="en-US" baseline="0" dirty="0" smtClean="0"/>
          </a:p>
          <a:p>
            <a:r>
              <a:rPr lang="en-US" baseline="0" dirty="0" smtClean="0"/>
              <a:t>	Questions 5-6 are more about SLOs.  </a:t>
            </a:r>
          </a:p>
          <a:p>
            <a:endParaRPr lang="en-US" baseline="0" dirty="0" smtClean="0"/>
          </a:p>
          <a:p>
            <a:r>
              <a:rPr lang="en-US" baseline="0" dirty="0" smtClean="0"/>
              <a:t>	Most important about this is that we will be able to determine the components’ levels of confidence in 	providing accurate and consistent information about an educator’s effectiveness.</a:t>
            </a:r>
          </a:p>
          <a:p>
            <a:endParaRPr lang="en-US" baseline="0" dirty="0" smtClean="0"/>
          </a:p>
          <a:p>
            <a:r>
              <a:rPr lang="en-US" baseline="0" dirty="0" smtClean="0"/>
              <a:t>	Weights will not be as definable as “20%” or “50%”, in our professional learning this year, our team as discovered that it is more about the level of confidence you can have about the measure (e.g., professional performance, stakeholder input, student growth TSG and NTSG) in accurately and reliably measuring the effectiveness of the teacher and leader.</a:t>
            </a:r>
          </a:p>
          <a:p>
            <a:endParaRPr lang="en-US" baseline="0" dirty="0" smtClean="0"/>
          </a:p>
          <a:p>
            <a:r>
              <a:rPr lang="en-US" baseline="0" dirty="0" smtClean="0"/>
              <a:t>This is why we have waited to weight.  We also did not have all three measures ready to pilot until now.  </a:t>
            </a:r>
            <a:endParaRPr lang="en-US" dirty="0"/>
          </a:p>
        </p:txBody>
      </p:sp>
      <p:sp>
        <p:nvSpPr>
          <p:cNvPr id="4" name="Slide Number Placeholder 3"/>
          <p:cNvSpPr>
            <a:spLocks noGrp="1"/>
          </p:cNvSpPr>
          <p:nvPr>
            <p:ph type="sldNum" sz="quarter" idx="10"/>
          </p:nvPr>
        </p:nvSpPr>
        <p:spPr/>
        <p:txBody>
          <a:bodyPr/>
          <a:lstStyle/>
          <a:p>
            <a:fld id="{358907D0-CC83-4132-8B35-A5BA839206AD}" type="slidenum">
              <a:rPr lang="en-US" smtClean="0"/>
              <a:t>85</a:t>
            </a:fld>
            <a:endParaRPr lang="en-US"/>
          </a:p>
        </p:txBody>
      </p:sp>
    </p:spTree>
    <p:extLst>
      <p:ext uri="{BB962C8B-B14F-4D97-AF65-F5344CB8AC3E}">
        <p14:creationId xmlns:p14="http://schemas.microsoft.com/office/powerpoint/2010/main" val="36051830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8907D0-CC83-4132-8B35-A5BA839206AD}" type="slidenum">
              <a:rPr lang="en-US" smtClean="0"/>
              <a:t>86</a:t>
            </a:fld>
            <a:endParaRPr lang="en-US"/>
          </a:p>
        </p:txBody>
      </p:sp>
    </p:spTree>
    <p:extLst>
      <p:ext uri="{BB962C8B-B14F-4D97-AF65-F5344CB8AC3E}">
        <p14:creationId xmlns:p14="http://schemas.microsoft.com/office/powerpoint/2010/main" val="5249236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separate trainings for t</a:t>
            </a:r>
            <a:r>
              <a:rPr lang="en-US" dirty="0" smtClean="0"/>
              <a:t>wo days each of training in two regions</a:t>
            </a:r>
            <a:r>
              <a:rPr lang="en-US" baseline="0" dirty="0" smtClean="0"/>
              <a:t> of the state.  Participant districts/school leaders/teachers attend only one of the two day trainings.</a:t>
            </a:r>
            <a:endParaRPr lang="en-US" dirty="0"/>
          </a:p>
        </p:txBody>
      </p:sp>
      <p:sp>
        <p:nvSpPr>
          <p:cNvPr id="4" name="Slide Number Placeholder 3"/>
          <p:cNvSpPr>
            <a:spLocks noGrp="1"/>
          </p:cNvSpPr>
          <p:nvPr>
            <p:ph type="sldNum" sz="quarter" idx="10"/>
          </p:nvPr>
        </p:nvSpPr>
        <p:spPr/>
        <p:txBody>
          <a:bodyPr/>
          <a:lstStyle/>
          <a:p>
            <a:fld id="{358907D0-CC83-4132-8B35-A5BA839206AD}" type="slidenum">
              <a:rPr lang="en-US" smtClean="0"/>
              <a:t>87</a:t>
            </a:fld>
            <a:endParaRPr lang="en-US"/>
          </a:p>
        </p:txBody>
      </p:sp>
    </p:spTree>
    <p:extLst>
      <p:ext uri="{BB962C8B-B14F-4D97-AF65-F5344CB8AC3E}">
        <p14:creationId xmlns:p14="http://schemas.microsoft.com/office/powerpoint/2010/main" val="3339964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the expectation that you will develop additional SLOs, we have the following expected outcomes for today.  </a:t>
            </a:r>
          </a:p>
          <a:p>
            <a:endParaRPr lang="en-US" dirty="0" smtClean="0"/>
          </a:p>
          <a:p>
            <a:r>
              <a:rPr lang="en-US" dirty="0" smtClean="0"/>
              <a:t>Deepen understanding of </a:t>
            </a:r>
            <a:r>
              <a:rPr lang="en-US" b="1" dirty="0" smtClean="0"/>
              <a:t>Depth-of-Knowledge </a:t>
            </a:r>
          </a:p>
          <a:p>
            <a:endParaRPr lang="en-US" dirty="0" smtClean="0"/>
          </a:p>
          <a:p>
            <a:r>
              <a:rPr lang="en-US" dirty="0" smtClean="0"/>
              <a:t>Deepen understanding of a SLO </a:t>
            </a:r>
          </a:p>
          <a:p>
            <a:pPr lvl="1"/>
            <a:r>
              <a:rPr lang="en-US" b="1" dirty="0" smtClean="0"/>
              <a:t>Learning Goal </a:t>
            </a:r>
          </a:p>
          <a:p>
            <a:pPr lvl="1"/>
            <a:r>
              <a:rPr lang="en-US" b="1" dirty="0" smtClean="0"/>
              <a:t>Assessments </a:t>
            </a:r>
          </a:p>
          <a:p>
            <a:pPr lvl="1"/>
            <a:r>
              <a:rPr lang="en-US" b="1" dirty="0" smtClean="0"/>
              <a:t>Targets </a:t>
            </a:r>
          </a:p>
          <a:p>
            <a:endParaRPr lang="en-US" dirty="0" smtClean="0"/>
          </a:p>
          <a:p>
            <a:r>
              <a:rPr lang="en-US" dirty="0" smtClean="0"/>
              <a:t>Successfully use the </a:t>
            </a:r>
            <a:r>
              <a:rPr lang="en-US" b="1" dirty="0" smtClean="0"/>
              <a:t>SLO Template </a:t>
            </a:r>
          </a:p>
          <a:p>
            <a:endParaRPr lang="en-US" dirty="0" smtClean="0"/>
          </a:p>
          <a:p>
            <a:r>
              <a:rPr lang="en-US" dirty="0" smtClean="0"/>
              <a:t>Successfully use the </a:t>
            </a:r>
            <a:r>
              <a:rPr lang="en-US" b="1" dirty="0" smtClean="0"/>
              <a:t>Rubric for Assessing Quality SLOs</a:t>
            </a:r>
          </a:p>
          <a:p>
            <a:endParaRPr lang="en-US" dirty="0" smtClean="0"/>
          </a:p>
          <a:p>
            <a:r>
              <a:rPr lang="en-US" dirty="0" smtClean="0"/>
              <a:t>Understand the elements of a </a:t>
            </a:r>
            <a:r>
              <a:rPr lang="en-US" b="1" dirty="0" smtClean="0"/>
              <a:t>high quality assessment </a:t>
            </a:r>
          </a:p>
          <a:p>
            <a:endParaRPr lang="en-US" dirty="0" smtClean="0"/>
          </a:p>
          <a:p>
            <a:r>
              <a:rPr lang="en-US" dirty="0" smtClean="0"/>
              <a:t>Most importantly, we want</a:t>
            </a:r>
            <a:r>
              <a:rPr lang="en-US" baseline="0" dirty="0" smtClean="0"/>
              <a:t> you to develop </a:t>
            </a:r>
            <a:r>
              <a:rPr lang="en-US" b="1" baseline="0" dirty="0" smtClean="0"/>
              <a:t>knowledge, expertise, and skill in leading your writing groups </a:t>
            </a:r>
            <a:r>
              <a:rPr lang="en-US" baseline="0" dirty="0" smtClean="0"/>
              <a:t>in tomorrow’s work.</a:t>
            </a:r>
          </a:p>
          <a:p>
            <a:endParaRPr lang="en-US" baseline="0" dirty="0" smtClean="0"/>
          </a:p>
          <a:p>
            <a:r>
              <a:rPr lang="en-US" baseline="0" dirty="0" smtClean="0"/>
              <a:t>The experiences that you have with the SLO tools will help gain a deeper understanding of complexity of SLOs and how they can be used to provide evidence of student learning that can be applied to an educator’s rating for evaluation.</a:t>
            </a:r>
            <a:endParaRPr lang="en-US" dirty="0" smtClean="0"/>
          </a:p>
          <a:p>
            <a:endParaRPr lang="en-US" dirty="0" smtClean="0"/>
          </a:p>
          <a:p>
            <a:endParaRPr lang="en-US" dirty="0" smtClean="0"/>
          </a:p>
          <a:p>
            <a:r>
              <a:rPr lang="en-US" dirty="0" smtClean="0"/>
              <a:t>Next slide</a:t>
            </a:r>
            <a:endParaRPr lang="en-US" dirty="0"/>
          </a:p>
        </p:txBody>
      </p:sp>
      <p:sp>
        <p:nvSpPr>
          <p:cNvPr id="4" name="Slide Number Placeholder 3"/>
          <p:cNvSpPr>
            <a:spLocks noGrp="1"/>
          </p:cNvSpPr>
          <p:nvPr>
            <p:ph type="sldNum" sz="quarter" idx="10"/>
          </p:nvPr>
        </p:nvSpPr>
        <p:spPr/>
        <p:txBody>
          <a:bodyPr/>
          <a:lstStyle/>
          <a:p>
            <a:fld id="{3BCA22F6-CD57-43E8-ACDC-5771ACEF12C0}" type="slidenum">
              <a:rPr lang="en-US" smtClean="0"/>
              <a:t>18</a:t>
            </a:fld>
            <a:endParaRPr lang="en-US" dirty="0"/>
          </a:p>
        </p:txBody>
      </p:sp>
    </p:spTree>
    <p:extLst>
      <p:ext uri="{BB962C8B-B14F-4D97-AF65-F5344CB8AC3E}">
        <p14:creationId xmlns:p14="http://schemas.microsoft.com/office/powerpoint/2010/main" val="22682393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11F5E-6F83-4BD5-A6A5-23C9382CE81C}" type="slidenum">
              <a:rPr lang="en-US" smtClean="0"/>
              <a:t>103</a:t>
            </a:fld>
            <a:endParaRPr lang="en-US"/>
          </a:p>
        </p:txBody>
      </p:sp>
    </p:spTree>
    <p:extLst>
      <p:ext uri="{BB962C8B-B14F-4D97-AF65-F5344CB8AC3E}">
        <p14:creationId xmlns:p14="http://schemas.microsoft.com/office/powerpoint/2010/main" val="2801325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8"/>
            <a:r>
              <a:rPr lang="en-US" dirty="0" smtClean="0"/>
              <a:t>I visualize an </a:t>
            </a:r>
            <a:r>
              <a:rPr lang="en-US" baseline="0" dirty="0" smtClean="0"/>
              <a:t>SLO like an umbrella that covers three key parts.  These parts or components are necessary to make an SLO work and measure evidence of student learning with validity and reliability.    The three components have to be cohesive and aligned or the analytic method to measure growth won’t meet the criteria for fairness and accuracy.  </a:t>
            </a:r>
          </a:p>
          <a:p>
            <a:endParaRPr lang="en-US" dirty="0" smtClean="0"/>
          </a:p>
          <a:p>
            <a:endParaRPr lang="en-US" dirty="0" smtClean="0"/>
          </a:p>
          <a:p>
            <a:r>
              <a:rPr lang="en-US" dirty="0" smtClean="0"/>
              <a:t>Next slide</a:t>
            </a:r>
            <a:endParaRPr lang="en-US" dirty="0"/>
          </a:p>
        </p:txBody>
      </p:sp>
      <p:sp>
        <p:nvSpPr>
          <p:cNvPr id="4" name="Slide Number Placeholder 3"/>
          <p:cNvSpPr>
            <a:spLocks noGrp="1"/>
          </p:cNvSpPr>
          <p:nvPr>
            <p:ph type="sldNum" sz="quarter" idx="10"/>
          </p:nvPr>
        </p:nvSpPr>
        <p:spPr/>
        <p:txBody>
          <a:bodyPr/>
          <a:lstStyle/>
          <a:p>
            <a:fld id="{3BCA22F6-CD57-43E8-ACDC-5771ACEF12C0}" type="slidenum">
              <a:rPr lang="en-US" smtClean="0"/>
              <a:t>19</a:t>
            </a:fld>
            <a:endParaRPr lang="en-US" dirty="0"/>
          </a:p>
        </p:txBody>
      </p:sp>
    </p:spTree>
    <p:extLst>
      <p:ext uri="{BB962C8B-B14F-4D97-AF65-F5344CB8AC3E}">
        <p14:creationId xmlns:p14="http://schemas.microsoft.com/office/powerpoint/2010/main" val="3207722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endParaRPr lang="en-US" dirty="0" smtClean="0"/>
          </a:p>
          <a:p>
            <a:pPr lvl="0" rtl="0"/>
            <a:r>
              <a:rPr lang="en-US" u="sng" dirty="0" smtClean="0"/>
              <a:t>Learning Goal:</a:t>
            </a:r>
          </a:p>
          <a:p>
            <a:pPr lvl="0" rtl="0"/>
            <a:r>
              <a:rPr lang="en-US" dirty="0" smtClean="0"/>
              <a:t>A description of what students will be able to do at the end of the course or grade </a:t>
            </a:r>
          </a:p>
          <a:p>
            <a:pPr lvl="0" rtl="0"/>
            <a:endParaRPr lang="en-US" dirty="0" smtClean="0"/>
          </a:p>
          <a:p>
            <a:pPr lvl="0" rtl="0"/>
            <a:r>
              <a:rPr lang="en-US" dirty="0" smtClean="0"/>
              <a:t>It is based on the intended standards and curriculum that are being taught and learned, </a:t>
            </a:r>
          </a:p>
          <a:p>
            <a:pPr lvl="0" rtl="0"/>
            <a:endParaRPr lang="en-US" dirty="0" smtClean="0"/>
          </a:p>
          <a:p>
            <a:pPr lvl="0"/>
            <a:r>
              <a:rPr lang="en-US" dirty="0" smtClean="0"/>
              <a:t>As close to the individual student as possible, allowing for a variation based on the current achievement levels of individual groups of students</a:t>
            </a:r>
          </a:p>
          <a:p>
            <a:endParaRPr lang="en-US" dirty="0" smtClean="0"/>
          </a:p>
          <a:p>
            <a:pPr lvl="0"/>
            <a:endParaRPr lang="en-US" dirty="0" smtClean="0"/>
          </a:p>
          <a:p>
            <a:pPr lvl="0"/>
            <a:r>
              <a:rPr lang="en-US" u="sng" dirty="0" smtClean="0"/>
              <a:t>Assessments:</a:t>
            </a:r>
          </a:p>
          <a:p>
            <a:pPr lvl="0"/>
            <a:r>
              <a:rPr lang="en-US" dirty="0" smtClean="0"/>
              <a:t>Standards-based </a:t>
            </a:r>
          </a:p>
          <a:p>
            <a:pPr lvl="0"/>
            <a:endParaRPr lang="en-US" dirty="0" smtClean="0"/>
          </a:p>
          <a:p>
            <a:pPr lvl="0"/>
            <a:r>
              <a:rPr lang="en-US" dirty="0" smtClean="0"/>
              <a:t>Designed to best measure the knowledge and skills found in the Learning Goal </a:t>
            </a:r>
          </a:p>
          <a:p>
            <a:pPr lvl="0"/>
            <a:endParaRPr lang="en-US" dirty="0" smtClean="0"/>
          </a:p>
          <a:p>
            <a:pPr lvl="0"/>
            <a:r>
              <a:rPr lang="en-US" dirty="0" smtClean="0"/>
              <a:t>Accompanied by clear criteria or rubrics to determine student learning from the assessment </a:t>
            </a:r>
          </a:p>
          <a:p>
            <a:pPr lvl="0"/>
            <a:endParaRPr lang="en-US" dirty="0" smtClean="0"/>
          </a:p>
          <a:p>
            <a:pPr lvl="0"/>
            <a:r>
              <a:rPr lang="en-US" dirty="0" smtClean="0"/>
              <a:t>High quality measures used to evaluate the degree to which students achieved the developed Learning Goal. </a:t>
            </a:r>
          </a:p>
          <a:p>
            <a:pPr lvl="0"/>
            <a:endParaRPr lang="en-US" dirty="0" smtClean="0"/>
          </a:p>
          <a:p>
            <a:pPr lvl="0"/>
            <a:r>
              <a:rPr lang="en-US" dirty="0" smtClean="0"/>
              <a:t>Assessments should be used to support and measure the Learning Goal, not vice versa. </a:t>
            </a:r>
          </a:p>
          <a:p>
            <a:endParaRPr lang="en-US" dirty="0" smtClean="0"/>
          </a:p>
          <a:p>
            <a:pPr lvl="0" rtl="0"/>
            <a:endParaRPr lang="en-US" dirty="0" smtClean="0"/>
          </a:p>
          <a:p>
            <a:pPr lvl="0" rtl="0"/>
            <a:r>
              <a:rPr lang="en-US" u="sng" dirty="0" smtClean="0"/>
              <a:t>Targets:</a:t>
            </a:r>
          </a:p>
          <a:p>
            <a:pPr lvl="0" rtl="0"/>
            <a:r>
              <a:rPr lang="en-US" dirty="0" smtClean="0"/>
              <a:t>Identify the expected outcome by the end of the instructional period. </a:t>
            </a:r>
          </a:p>
          <a:p>
            <a:pPr lvl="0" rtl="0"/>
            <a:endParaRPr lang="en-US" dirty="0" smtClean="0"/>
          </a:p>
          <a:p>
            <a:pPr lvl="0" rtl="0"/>
            <a:r>
              <a:rPr lang="en-US" dirty="0" smtClean="0"/>
              <a:t>May differ for subgroups of students. </a:t>
            </a:r>
          </a:p>
          <a:p>
            <a:pPr lvl="0" rtl="0"/>
            <a:endParaRPr lang="en-US" dirty="0" smtClean="0"/>
          </a:p>
          <a:p>
            <a:pPr lvl="0" rtl="0"/>
            <a:r>
              <a:rPr lang="en-US" dirty="0" smtClean="0"/>
              <a:t>There are two key components of the targets associated with SLO: </a:t>
            </a:r>
          </a:p>
          <a:p>
            <a:pPr lvl="0" rtl="0"/>
            <a:endParaRPr lang="en-US" dirty="0" smtClean="0"/>
          </a:p>
          <a:p>
            <a:pPr lvl="0" rtl="0"/>
            <a:r>
              <a:rPr lang="en-US" dirty="0" smtClean="0"/>
              <a:t>Starting level: if we expect all students to all achieve the same end goal, then we can skip this step, but more likely there will be some differentiation of goals. </a:t>
            </a:r>
          </a:p>
          <a:p>
            <a:pPr lvl="0" rtl="0"/>
            <a:endParaRPr lang="en-US" dirty="0" smtClean="0"/>
          </a:p>
          <a:p>
            <a:pPr lvl="0"/>
            <a:r>
              <a:rPr lang="en-US" dirty="0" smtClean="0"/>
              <a:t>End goal: what performance demonstrates that students met the learning goal using your assessments? </a:t>
            </a:r>
          </a:p>
          <a:p>
            <a:endParaRPr lang="en-US" dirty="0" smtClean="0"/>
          </a:p>
          <a:p>
            <a:endParaRPr lang="en-US" dirty="0" smtClean="0"/>
          </a:p>
          <a:p>
            <a:r>
              <a:rPr lang="en-US" dirty="0" smtClean="0"/>
              <a:t>Next slide</a:t>
            </a:r>
            <a:endParaRPr lang="en-US" dirty="0"/>
          </a:p>
        </p:txBody>
      </p:sp>
      <p:sp>
        <p:nvSpPr>
          <p:cNvPr id="4" name="Slide Number Placeholder 3"/>
          <p:cNvSpPr>
            <a:spLocks noGrp="1"/>
          </p:cNvSpPr>
          <p:nvPr>
            <p:ph type="sldNum" sz="quarter" idx="10"/>
          </p:nvPr>
        </p:nvSpPr>
        <p:spPr/>
        <p:txBody>
          <a:bodyPr/>
          <a:lstStyle/>
          <a:p>
            <a:fld id="{3BCA22F6-CD57-43E8-ACDC-5771ACEF12C0}" type="slidenum">
              <a:rPr lang="en-US" smtClean="0"/>
              <a:t>20</a:t>
            </a:fld>
            <a:endParaRPr lang="en-US" dirty="0"/>
          </a:p>
        </p:txBody>
      </p:sp>
    </p:spTree>
    <p:extLst>
      <p:ext uri="{BB962C8B-B14F-4D97-AF65-F5344CB8AC3E}">
        <p14:creationId xmlns:p14="http://schemas.microsoft.com/office/powerpoint/2010/main" val="4034852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When we refer to “non-tested subjects and grades”, these are all the courses, subject areas, and grade levels </a:t>
            </a:r>
            <a:r>
              <a:rPr lang="en-US" b="1" dirty="0"/>
              <a:t>without</a:t>
            </a:r>
            <a:r>
              <a:rPr lang="en-US" dirty="0"/>
              <a:t> at least two consecutive years of </a:t>
            </a:r>
            <a:r>
              <a:rPr lang="en-US" b="1" dirty="0"/>
              <a:t>state-level standardized tests</a:t>
            </a:r>
            <a:r>
              <a:rPr lang="en-US" dirty="0"/>
              <a:t>.  In most states, this includes everything other than grades 4-8 in reading and mathematics.</a:t>
            </a:r>
          </a:p>
          <a:p>
            <a:endParaRPr lang="en-US" dirty="0"/>
          </a:p>
          <a:p>
            <a:endParaRPr lang="en-US" dirty="0"/>
          </a:p>
        </p:txBody>
      </p:sp>
      <p:sp>
        <p:nvSpPr>
          <p:cNvPr id="4" name="Slide Number Placeholder 3"/>
          <p:cNvSpPr>
            <a:spLocks noGrp="1"/>
          </p:cNvSpPr>
          <p:nvPr>
            <p:ph type="sldNum" sz="quarter" idx="10"/>
          </p:nvPr>
        </p:nvSpPr>
        <p:spPr/>
        <p:txBody>
          <a:bodyPr/>
          <a:lstStyle/>
          <a:p>
            <a:fld id="{EB87732F-39C8-294D-9938-78A3217B7211}" type="slidenum">
              <a:rPr lang="en-US" smtClean="0"/>
              <a:pPr/>
              <a:t>21</a:t>
            </a:fld>
            <a:endParaRPr lang="en-US" dirty="0"/>
          </a:p>
        </p:txBody>
      </p:sp>
      <p:sp>
        <p:nvSpPr>
          <p:cNvPr id="5" name="Footer Placeholder 4"/>
          <p:cNvSpPr>
            <a:spLocks noGrp="1"/>
          </p:cNvSpPr>
          <p:nvPr>
            <p:ph type="ftr" sz="quarter" idx="11"/>
          </p:nvPr>
        </p:nvSpPr>
        <p:spPr/>
        <p:txBody>
          <a:bodyPr/>
          <a:lstStyle/>
          <a:p>
            <a:r>
              <a:rPr lang="en-US" dirty="0" smtClean="0"/>
              <a:t>Copyright:  The National Center for the Improvement of Educational Assessment (2013)</a:t>
            </a:r>
            <a:endParaRPr lang="en-US" dirty="0"/>
          </a:p>
        </p:txBody>
      </p:sp>
    </p:spTree>
    <p:extLst>
      <p:ext uri="{BB962C8B-B14F-4D97-AF65-F5344CB8AC3E}">
        <p14:creationId xmlns:p14="http://schemas.microsoft.com/office/powerpoint/2010/main" val="64221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74ADF6-C23A-4946-8AEF-9CA5E26B9D73}"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9B599-11EB-4BA9-A6F8-96334333D10B}" type="slidenum">
              <a:rPr lang="en-US" smtClean="0"/>
              <a:t>‹#›</a:t>
            </a:fld>
            <a:endParaRPr lang="en-US"/>
          </a:p>
        </p:txBody>
      </p:sp>
    </p:spTree>
    <p:extLst>
      <p:ext uri="{BB962C8B-B14F-4D97-AF65-F5344CB8AC3E}">
        <p14:creationId xmlns:p14="http://schemas.microsoft.com/office/powerpoint/2010/main" val="935970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4ADF6-C23A-4946-8AEF-9CA5E26B9D73}"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9B599-11EB-4BA9-A6F8-96334333D10B}" type="slidenum">
              <a:rPr lang="en-US" smtClean="0"/>
              <a:t>‹#›</a:t>
            </a:fld>
            <a:endParaRPr lang="en-US"/>
          </a:p>
        </p:txBody>
      </p:sp>
    </p:spTree>
    <p:extLst>
      <p:ext uri="{BB962C8B-B14F-4D97-AF65-F5344CB8AC3E}">
        <p14:creationId xmlns:p14="http://schemas.microsoft.com/office/powerpoint/2010/main" val="3635429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4ADF6-C23A-4946-8AEF-9CA5E26B9D73}"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9B599-11EB-4BA9-A6F8-96334333D10B}" type="slidenum">
              <a:rPr lang="en-US" smtClean="0"/>
              <a:t>‹#›</a:t>
            </a:fld>
            <a:endParaRPr lang="en-US"/>
          </a:p>
        </p:txBody>
      </p:sp>
    </p:spTree>
    <p:extLst>
      <p:ext uri="{BB962C8B-B14F-4D97-AF65-F5344CB8AC3E}">
        <p14:creationId xmlns:p14="http://schemas.microsoft.com/office/powerpoint/2010/main" val="194876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4ADF6-C23A-4946-8AEF-9CA5E26B9D73}"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9B599-11EB-4BA9-A6F8-96334333D10B}" type="slidenum">
              <a:rPr lang="en-US" smtClean="0"/>
              <a:t>‹#›</a:t>
            </a:fld>
            <a:endParaRPr lang="en-US"/>
          </a:p>
        </p:txBody>
      </p:sp>
    </p:spTree>
    <p:extLst>
      <p:ext uri="{BB962C8B-B14F-4D97-AF65-F5344CB8AC3E}">
        <p14:creationId xmlns:p14="http://schemas.microsoft.com/office/powerpoint/2010/main" val="217629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74ADF6-C23A-4946-8AEF-9CA5E26B9D73}" type="datetimeFigureOut">
              <a:rPr lang="en-US" smtClean="0"/>
              <a:t>9/23/2014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C9B599-11EB-4BA9-A6F8-96334333D10B}" type="slidenum">
              <a:rPr lang="en-US" smtClean="0"/>
              <a:t>‹#›</a:t>
            </a:fld>
            <a:endParaRPr lang="en-US"/>
          </a:p>
        </p:txBody>
      </p:sp>
    </p:spTree>
    <p:extLst>
      <p:ext uri="{BB962C8B-B14F-4D97-AF65-F5344CB8AC3E}">
        <p14:creationId xmlns:p14="http://schemas.microsoft.com/office/powerpoint/2010/main" val="2537864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74ADF6-C23A-4946-8AEF-9CA5E26B9D73}" type="datetimeFigureOut">
              <a:rPr lang="en-US" smtClean="0"/>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9B599-11EB-4BA9-A6F8-96334333D10B}" type="slidenum">
              <a:rPr lang="en-US" smtClean="0"/>
              <a:t>‹#›</a:t>
            </a:fld>
            <a:endParaRPr lang="en-US"/>
          </a:p>
        </p:txBody>
      </p:sp>
    </p:spTree>
    <p:extLst>
      <p:ext uri="{BB962C8B-B14F-4D97-AF65-F5344CB8AC3E}">
        <p14:creationId xmlns:p14="http://schemas.microsoft.com/office/powerpoint/2010/main" val="3039352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74ADF6-C23A-4946-8AEF-9CA5E26B9D73}" type="datetimeFigureOut">
              <a:rPr lang="en-US" smtClean="0"/>
              <a:t>9/23/2014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C9B599-11EB-4BA9-A6F8-96334333D10B}" type="slidenum">
              <a:rPr lang="en-US" smtClean="0"/>
              <a:t>‹#›</a:t>
            </a:fld>
            <a:endParaRPr lang="en-US"/>
          </a:p>
        </p:txBody>
      </p:sp>
    </p:spTree>
    <p:extLst>
      <p:ext uri="{BB962C8B-B14F-4D97-AF65-F5344CB8AC3E}">
        <p14:creationId xmlns:p14="http://schemas.microsoft.com/office/powerpoint/2010/main" val="1045566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74ADF6-C23A-4946-8AEF-9CA5E26B9D73}" type="datetimeFigureOut">
              <a:rPr lang="en-US" smtClean="0"/>
              <a:t>9/23/2014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C9B599-11EB-4BA9-A6F8-96334333D10B}" type="slidenum">
              <a:rPr lang="en-US" smtClean="0"/>
              <a:t>‹#›</a:t>
            </a:fld>
            <a:endParaRPr lang="en-US"/>
          </a:p>
        </p:txBody>
      </p:sp>
    </p:spTree>
    <p:extLst>
      <p:ext uri="{BB962C8B-B14F-4D97-AF65-F5344CB8AC3E}">
        <p14:creationId xmlns:p14="http://schemas.microsoft.com/office/powerpoint/2010/main" val="3910970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4ADF6-C23A-4946-8AEF-9CA5E26B9D73}" type="datetimeFigureOut">
              <a:rPr lang="en-US" smtClean="0"/>
              <a:t>9/23/2014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C9B599-11EB-4BA9-A6F8-96334333D10B}" type="slidenum">
              <a:rPr lang="en-US" smtClean="0"/>
              <a:t>‹#›</a:t>
            </a:fld>
            <a:endParaRPr lang="en-US"/>
          </a:p>
        </p:txBody>
      </p:sp>
    </p:spTree>
    <p:extLst>
      <p:ext uri="{BB962C8B-B14F-4D97-AF65-F5344CB8AC3E}">
        <p14:creationId xmlns:p14="http://schemas.microsoft.com/office/powerpoint/2010/main" val="640599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4ADF6-C23A-4946-8AEF-9CA5E26B9D73}" type="datetimeFigureOut">
              <a:rPr lang="en-US" smtClean="0"/>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9B599-11EB-4BA9-A6F8-96334333D10B}" type="slidenum">
              <a:rPr lang="en-US" smtClean="0"/>
              <a:t>‹#›</a:t>
            </a:fld>
            <a:endParaRPr lang="en-US"/>
          </a:p>
        </p:txBody>
      </p:sp>
    </p:spTree>
    <p:extLst>
      <p:ext uri="{BB962C8B-B14F-4D97-AF65-F5344CB8AC3E}">
        <p14:creationId xmlns:p14="http://schemas.microsoft.com/office/powerpoint/2010/main" val="240586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4ADF6-C23A-4946-8AEF-9CA5E26B9D73}" type="datetimeFigureOut">
              <a:rPr lang="en-US" smtClean="0"/>
              <a:t>9/23/2014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C9B599-11EB-4BA9-A6F8-96334333D10B}" type="slidenum">
              <a:rPr lang="en-US" smtClean="0"/>
              <a:t>‹#›</a:t>
            </a:fld>
            <a:endParaRPr lang="en-US"/>
          </a:p>
        </p:txBody>
      </p:sp>
    </p:spTree>
    <p:extLst>
      <p:ext uri="{BB962C8B-B14F-4D97-AF65-F5344CB8AC3E}">
        <p14:creationId xmlns:p14="http://schemas.microsoft.com/office/powerpoint/2010/main" val="179553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4ADF6-C23A-4946-8AEF-9CA5E26B9D73}" type="datetimeFigureOut">
              <a:rPr lang="en-US" smtClean="0"/>
              <a:t>9/23/2014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9B599-11EB-4BA9-A6F8-96334333D10B}" type="slidenum">
              <a:rPr lang="en-US" smtClean="0"/>
              <a:t>‹#›</a:t>
            </a:fld>
            <a:endParaRPr lang="en-US"/>
          </a:p>
        </p:txBody>
      </p:sp>
    </p:spTree>
    <p:extLst>
      <p:ext uri="{BB962C8B-B14F-4D97-AF65-F5344CB8AC3E}">
        <p14:creationId xmlns:p14="http://schemas.microsoft.com/office/powerpoint/2010/main" val="37962337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errie.naylor@schools.utah.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3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7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www.edsurge.com/n/2014-08-26-are-the-kids-alright-panorama-education-releases-free-survey-tool-to-help-schools-find-out" TargetMode="External"/><Relationship Id="rId2" Type="http://schemas.openxmlformats.org/officeDocument/2006/relationships/hyperlink" Target="http://www.coloradoedinitiative.org/resources/studentsurve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2152650"/>
          </a:xfrm>
          <a:solidFill>
            <a:schemeClr val="accent5">
              <a:lumMod val="40000"/>
              <a:lumOff val="60000"/>
            </a:schemeClr>
          </a:solidFill>
        </p:spPr>
        <p:txBody>
          <a:bodyPr>
            <a:normAutofit fontScale="90000"/>
          </a:bodyPr>
          <a:lstStyle/>
          <a:p>
            <a:r>
              <a:rPr lang="en-US" b="1" dirty="0" smtClean="0"/>
              <a:t/>
            </a:r>
            <a:br>
              <a:rPr lang="en-US" b="1" dirty="0" smtClean="0"/>
            </a:br>
            <a:r>
              <a:rPr lang="en-US" b="1" dirty="0" smtClean="0"/>
              <a:t>Professional </a:t>
            </a:r>
            <a:r>
              <a:rPr lang="en-US" b="1" dirty="0"/>
              <a:t>Learning </a:t>
            </a:r>
            <a:r>
              <a:rPr lang="en-US" b="1" dirty="0" smtClean="0"/>
              <a:t/>
            </a:r>
            <a:br>
              <a:rPr lang="en-US" b="1" dirty="0" smtClean="0"/>
            </a:br>
            <a:r>
              <a:rPr lang="en-US" b="1" dirty="0" smtClean="0"/>
              <a:t>for </a:t>
            </a:r>
            <a:r>
              <a:rPr lang="en-US" b="1" dirty="0"/>
              <a:t>LEA STATs</a:t>
            </a:r>
            <a:br>
              <a:rPr lang="en-US" b="1" dirty="0"/>
            </a:br>
            <a:endParaRPr lang="en-US" dirty="0"/>
          </a:p>
        </p:txBody>
      </p:sp>
      <p:sp>
        <p:nvSpPr>
          <p:cNvPr id="3" name="Subtitle 2"/>
          <p:cNvSpPr>
            <a:spLocks noGrp="1"/>
          </p:cNvSpPr>
          <p:nvPr>
            <p:ph type="subTitle" idx="1"/>
          </p:nvPr>
        </p:nvSpPr>
        <p:spPr>
          <a:ln>
            <a:solidFill>
              <a:schemeClr val="accent5"/>
            </a:solidFill>
          </a:ln>
        </p:spPr>
        <p:txBody>
          <a:bodyPr>
            <a:normAutofit fontScale="77500" lnSpcReduction="20000"/>
          </a:bodyPr>
          <a:lstStyle/>
          <a:p>
            <a:endParaRPr lang="en-US" b="1" dirty="0" smtClean="0"/>
          </a:p>
          <a:p>
            <a:r>
              <a:rPr lang="en-US" b="1" dirty="0" smtClean="0"/>
              <a:t>Utah State Office of Education</a:t>
            </a:r>
            <a:r>
              <a:rPr lang="en-US" b="1" dirty="0"/>
              <a:t/>
            </a:r>
            <a:br>
              <a:rPr lang="en-US" b="1" dirty="0"/>
            </a:br>
            <a:r>
              <a:rPr lang="en-US" b="1" dirty="0" smtClean="0"/>
              <a:t>September </a:t>
            </a:r>
            <a:r>
              <a:rPr lang="en-US" b="1" dirty="0"/>
              <a:t>24, </a:t>
            </a:r>
            <a:r>
              <a:rPr lang="en-US" b="1" dirty="0" smtClean="0"/>
              <a:t>2014</a:t>
            </a:r>
          </a:p>
          <a:p>
            <a:endParaRPr lang="en-US" dirty="0" smtClean="0"/>
          </a:p>
          <a:p>
            <a:r>
              <a:rPr lang="en-US" sz="2400" dirty="0" smtClean="0">
                <a:hlinkClick r:id="rId3"/>
              </a:rPr>
              <a:t>kerrie.naylor@schools.utah.gov</a:t>
            </a:r>
            <a:r>
              <a:rPr lang="en-US" sz="2400" dirty="0" smtClean="0"/>
              <a:t> </a:t>
            </a:r>
          </a:p>
        </p:txBody>
      </p:sp>
    </p:spTree>
    <p:extLst>
      <p:ext uri="{BB962C8B-B14F-4D97-AF65-F5344CB8AC3E}">
        <p14:creationId xmlns:p14="http://schemas.microsoft.com/office/powerpoint/2010/main" val="2493999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lstStyle/>
          <a:p>
            <a:r>
              <a:rPr lang="en-US" b="1" dirty="0" smtClean="0"/>
              <a:t>District Panel Discussions</a:t>
            </a:r>
            <a:endParaRPr lang="en-US" b="1" dirty="0"/>
          </a:p>
        </p:txBody>
      </p:sp>
      <p:sp>
        <p:nvSpPr>
          <p:cNvPr id="3" name="Content Placeholder 2"/>
          <p:cNvSpPr>
            <a:spLocks noGrp="1"/>
          </p:cNvSpPr>
          <p:nvPr>
            <p:ph idx="1"/>
          </p:nvPr>
        </p:nvSpPr>
        <p:spPr>
          <a:xfrm>
            <a:off x="457200" y="1600200"/>
            <a:ext cx="8458200" cy="4525963"/>
          </a:xfrm>
        </p:spPr>
        <p:txBody>
          <a:bodyPr>
            <a:normAutofit fontScale="92500" lnSpcReduction="10000"/>
          </a:bodyPr>
          <a:lstStyle/>
          <a:p>
            <a:r>
              <a:rPr lang="en-US" dirty="0" smtClean="0"/>
              <a:t>Two panels with eight district volunteers</a:t>
            </a:r>
          </a:p>
          <a:p>
            <a:pPr lvl="1"/>
            <a:r>
              <a:rPr lang="en-US" dirty="0" smtClean="0"/>
              <a:t>Handout in packet with districts divided up (goldenrod)</a:t>
            </a:r>
          </a:p>
          <a:p>
            <a:pPr lvl="1"/>
            <a:r>
              <a:rPr lang="en-US" dirty="0" smtClean="0"/>
              <a:t>Notetaking Guide in packet (white)</a:t>
            </a:r>
          </a:p>
          <a:p>
            <a:r>
              <a:rPr lang="en-US" dirty="0" smtClean="0"/>
              <a:t>Two groups:</a:t>
            </a:r>
          </a:p>
          <a:p>
            <a:pPr lvl="1"/>
            <a:r>
              <a:rPr lang="en-US" dirty="0" smtClean="0"/>
              <a:t>Group 1 with Jeannie Rowland</a:t>
            </a:r>
          </a:p>
          <a:p>
            <a:pPr lvl="1"/>
            <a:r>
              <a:rPr lang="en-US" dirty="0" smtClean="0"/>
              <a:t>Group 2 with Todd Billings</a:t>
            </a:r>
          </a:p>
          <a:p>
            <a:pPr marL="457200" lvl="1" indent="0">
              <a:buNone/>
            </a:pPr>
            <a:endParaRPr lang="en-US" dirty="0"/>
          </a:p>
          <a:p>
            <a:r>
              <a:rPr lang="en-US" dirty="0" smtClean="0"/>
              <a:t>How have LEA SLO Specialists organized their districts and how have they planned to implement SLOs?</a:t>
            </a:r>
            <a:endParaRPr lang="en-US" dirty="0"/>
          </a:p>
        </p:txBody>
      </p:sp>
    </p:spTree>
    <p:extLst>
      <p:ext uri="{BB962C8B-B14F-4D97-AF65-F5344CB8AC3E}">
        <p14:creationId xmlns:p14="http://schemas.microsoft.com/office/powerpoint/2010/main" val="293933379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rmAutofit fontScale="90000"/>
          </a:bodyPr>
          <a:lstStyle/>
          <a:p>
            <a:r>
              <a:rPr lang="en-US" dirty="0" smtClean="0"/>
              <a:t/>
            </a:r>
            <a:br>
              <a:rPr lang="en-US" dirty="0" smtClean="0"/>
            </a:br>
            <a:r>
              <a:rPr lang="en-US" sz="4900" b="1" dirty="0" smtClean="0"/>
              <a:t>Component 2</a:t>
            </a:r>
            <a:br>
              <a:rPr lang="en-US" sz="4900" b="1" dirty="0" smtClean="0"/>
            </a:br>
            <a:r>
              <a:rPr lang="en-US" sz="4900" b="1" dirty="0" smtClean="0"/>
              <a:t>Teacher Response to Data</a:t>
            </a:r>
            <a:br>
              <a:rPr lang="en-US" sz="4900" b="1" dirty="0" smtClean="0"/>
            </a:br>
            <a:endParaRPr lang="en-US" sz="4900" b="1" dirty="0"/>
          </a:p>
        </p:txBody>
      </p:sp>
      <p:sp>
        <p:nvSpPr>
          <p:cNvPr id="3" name="Content Placeholder 2"/>
          <p:cNvSpPr>
            <a:spLocks noGrp="1"/>
          </p:cNvSpPr>
          <p:nvPr>
            <p:ph idx="1"/>
          </p:nvPr>
        </p:nvSpPr>
        <p:spPr>
          <a:xfrm>
            <a:off x="381000" y="2804571"/>
            <a:ext cx="8392534" cy="3381076"/>
          </a:xfrm>
        </p:spPr>
        <p:txBody>
          <a:bodyPr/>
          <a:lstStyle/>
          <a:p>
            <a:pPr marL="0" indent="0">
              <a:buNone/>
            </a:pPr>
            <a:r>
              <a:rPr lang="en-US" dirty="0"/>
              <a:t>	</a:t>
            </a:r>
            <a:r>
              <a:rPr lang="en-US" sz="4800" dirty="0" smtClean="0"/>
              <a:t>- Reflection on Data</a:t>
            </a:r>
          </a:p>
          <a:p>
            <a:pPr marL="0" indent="0">
              <a:buNone/>
            </a:pPr>
            <a:r>
              <a:rPr lang="en-US" sz="4800" dirty="0" smtClean="0"/>
              <a:t>	- Goal Setting</a:t>
            </a:r>
          </a:p>
          <a:p>
            <a:pPr marL="0" indent="0">
              <a:buNone/>
            </a:pPr>
            <a:r>
              <a:rPr lang="en-US" sz="4800" dirty="0" smtClean="0"/>
              <a:t>	- Goal Completion</a:t>
            </a:r>
          </a:p>
          <a:p>
            <a:pPr marL="0" indent="0">
              <a:buNone/>
            </a:pPr>
            <a:endParaRPr lang="en-US" dirty="0"/>
          </a:p>
        </p:txBody>
      </p:sp>
    </p:spTree>
    <p:extLst>
      <p:ext uri="{BB962C8B-B14F-4D97-AF65-F5344CB8AC3E}">
        <p14:creationId xmlns:p14="http://schemas.microsoft.com/office/powerpoint/2010/main" val="211263563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rmAutofit fontScale="90000"/>
          </a:bodyPr>
          <a:lstStyle/>
          <a:p>
            <a:r>
              <a:rPr lang="en-US" b="1" dirty="0" smtClean="0"/>
              <a:t>Component 3</a:t>
            </a:r>
            <a:br>
              <a:rPr lang="en-US" b="1" dirty="0" smtClean="0"/>
            </a:br>
            <a:r>
              <a:rPr lang="en-US" b="1" dirty="0" smtClean="0"/>
              <a:t>Response Matrix</a:t>
            </a:r>
            <a:endParaRPr lang="en-US" b="1" dirty="0"/>
          </a:p>
        </p:txBody>
      </p:sp>
      <p:sp>
        <p:nvSpPr>
          <p:cNvPr id="3" name="Content Placeholder 2"/>
          <p:cNvSpPr>
            <a:spLocks noGrp="1"/>
          </p:cNvSpPr>
          <p:nvPr>
            <p:ph idx="1"/>
          </p:nvPr>
        </p:nvSpPr>
        <p:spPr/>
        <p:txBody>
          <a:bodyPr>
            <a:normAutofit lnSpcReduction="10000"/>
          </a:bodyPr>
          <a:lstStyle/>
          <a:p>
            <a:r>
              <a:rPr lang="en-US" dirty="0" smtClean="0"/>
              <a:t>Describes increasingly complex response to parent and student information/data.</a:t>
            </a:r>
          </a:p>
          <a:p>
            <a:r>
              <a:rPr lang="en-US" dirty="0" smtClean="0"/>
              <a:t>Serves as a guide to evaluator to assign rating.</a:t>
            </a:r>
          </a:p>
          <a:p>
            <a:r>
              <a:rPr lang="en-US" dirty="0" smtClean="0"/>
              <a:t>Considers </a:t>
            </a:r>
          </a:p>
          <a:p>
            <a:pPr marL="0" indent="0">
              <a:buNone/>
            </a:pPr>
            <a:r>
              <a:rPr lang="en-US" dirty="0"/>
              <a:t>	</a:t>
            </a:r>
            <a:r>
              <a:rPr lang="en-US" dirty="0" smtClean="0"/>
              <a:t>data outcomes</a:t>
            </a:r>
          </a:p>
          <a:p>
            <a:pPr marL="0" indent="0">
              <a:buNone/>
            </a:pPr>
            <a:r>
              <a:rPr lang="en-US" dirty="0"/>
              <a:t>	</a:t>
            </a:r>
            <a:r>
              <a:rPr lang="en-US" dirty="0" smtClean="0"/>
              <a:t>quality of data inputs</a:t>
            </a:r>
          </a:p>
          <a:p>
            <a:pPr marL="0" indent="0">
              <a:buNone/>
            </a:pPr>
            <a:r>
              <a:rPr lang="en-US" dirty="0"/>
              <a:t>	</a:t>
            </a:r>
            <a:r>
              <a:rPr lang="en-US" dirty="0" smtClean="0"/>
              <a:t>quality of educator response</a:t>
            </a:r>
          </a:p>
          <a:p>
            <a:pPr marL="0" indent="0">
              <a:buNone/>
            </a:pPr>
            <a:r>
              <a:rPr lang="en-US" dirty="0"/>
              <a:t>	</a:t>
            </a:r>
            <a:r>
              <a:rPr lang="en-US" dirty="0" smtClean="0"/>
              <a:t>extent of progress</a:t>
            </a:r>
          </a:p>
          <a:p>
            <a:endParaRPr lang="en-US" dirty="0"/>
          </a:p>
        </p:txBody>
      </p:sp>
    </p:spTree>
    <p:extLst>
      <p:ext uri="{BB962C8B-B14F-4D97-AF65-F5344CB8AC3E}">
        <p14:creationId xmlns:p14="http://schemas.microsoft.com/office/powerpoint/2010/main" val="387397306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What else is there to do?</a:t>
            </a:r>
            <a:endParaRPr lang="en-US" sz="3200" b="1" dirty="0"/>
          </a:p>
        </p:txBody>
      </p:sp>
      <p:pic>
        <p:nvPicPr>
          <p:cNvPr id="7170" name="Picture 2" descr="C:\Users\knaylor\AppData\Local\Microsoft\Windows\Temporary Internet Files\Content.IE5\8G5UYJID\MP900442211[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2400" y="1447800"/>
            <a:ext cx="3902075" cy="5257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720" y="304800"/>
            <a:ext cx="4724400" cy="6172200"/>
          </a:xfrm>
          <a:prstGeom prst="rect">
            <a:avLst/>
          </a:prstGeom>
        </p:spPr>
      </p:pic>
    </p:spTree>
    <p:extLst>
      <p:ext uri="{BB962C8B-B14F-4D97-AF65-F5344CB8AC3E}">
        <p14:creationId xmlns:p14="http://schemas.microsoft.com/office/powerpoint/2010/main" val="133681558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b="1" dirty="0" smtClean="0"/>
              <a:t>Conclusion</a:t>
            </a:r>
            <a:endParaRPr lang="en-US" b="1" dirty="0"/>
          </a:p>
        </p:txBody>
      </p:sp>
      <p:sp>
        <p:nvSpPr>
          <p:cNvPr id="4" name="Content Placeholder 3"/>
          <p:cNvSpPr>
            <a:spLocks noGrp="1"/>
          </p:cNvSpPr>
          <p:nvPr>
            <p:ph idx="1"/>
          </p:nvPr>
        </p:nvSpPr>
        <p:spPr/>
        <p:txBody>
          <a:bodyPr/>
          <a:lstStyle/>
          <a:p>
            <a:endParaRPr lang="en-US" dirty="0"/>
          </a:p>
        </p:txBody>
      </p:sp>
      <p:pic>
        <p:nvPicPr>
          <p:cNvPr id="1029" name="Picture 5" descr="C:\Users\knaylor\AppData\Local\Microsoft\Windows\Temporary Internet Files\Content.IE5\8G5UYJID\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428" y="2286000"/>
            <a:ext cx="3657143" cy="36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9093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a:ln>
            <a:solidFill>
              <a:schemeClr val="tx2">
                <a:lumMod val="60000"/>
                <a:lumOff val="40000"/>
              </a:schemeClr>
            </a:solidFill>
          </a:ln>
        </p:spPr>
        <p:txBody>
          <a:bodyPr/>
          <a:lstStyle/>
          <a:p>
            <a:r>
              <a:rPr lang="en-US" altLang="en-US" b="1" dirty="0" smtClean="0"/>
              <a:t>Evaluation sent Online</a:t>
            </a:r>
          </a:p>
        </p:txBody>
      </p:sp>
      <p:sp>
        <p:nvSpPr>
          <p:cNvPr id="28675" name="Content Placeholder 2"/>
          <p:cNvSpPr>
            <a:spLocks noGrp="1"/>
          </p:cNvSpPr>
          <p:nvPr>
            <p:ph idx="1"/>
          </p:nvPr>
        </p:nvSpPr>
        <p:spPr/>
        <p:txBody>
          <a:bodyPr/>
          <a:lstStyle/>
          <a:p>
            <a:pPr marL="0" indent="0" algn="ctr">
              <a:buFont typeface="Arial" charset="0"/>
              <a:buNone/>
            </a:pPr>
            <a:r>
              <a:rPr lang="en-US" altLang="en-US" dirty="0" smtClean="0"/>
              <a:t>Thank you for your participation and efforts to implement quality SLOs in your districts and schools.</a:t>
            </a:r>
          </a:p>
        </p:txBody>
      </p:sp>
      <p:sp>
        <p:nvSpPr>
          <p:cNvPr id="4" name="Slide Number Placeholder 3"/>
          <p:cNvSpPr>
            <a:spLocks noGrp="1"/>
          </p:cNvSpPr>
          <p:nvPr>
            <p:ph type="sldNum" sz="quarter" idx="12"/>
          </p:nvPr>
        </p:nvSpPr>
        <p:spPr/>
        <p:txBody>
          <a:bodyPr/>
          <a:lstStyle/>
          <a:p>
            <a:pPr>
              <a:defRPr/>
            </a:pPr>
            <a:fld id="{CA091D36-8A9D-486D-92D9-87D336D7A02E}" type="slidenum">
              <a:rPr lang="en-US" smtClean="0"/>
              <a:pPr>
                <a:defRPr/>
              </a:pPr>
              <a:t>104</a:t>
            </a:fld>
            <a:endParaRPr lang="en-US" dirty="0"/>
          </a:p>
        </p:txBody>
      </p:sp>
      <p:pic>
        <p:nvPicPr>
          <p:cNvPr id="28677" name="Picture 2" descr="C:\Users\Linda_2.Linda-PC\AppData\Local\Microsoft\Windows\Temporary Internet Files\Content.IE5\HEZV2IVQ\MC90010521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3505200"/>
            <a:ext cx="37338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066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a:solidFill>
            <a:schemeClr val="bg1">
              <a:lumMod val="95000"/>
            </a:schemeClr>
          </a:solidFill>
        </p:spPr>
        <p:txBody>
          <a:bodyPr>
            <a:normAutofit/>
          </a:bodyPr>
          <a:lstStyle/>
          <a:p>
            <a:r>
              <a:rPr lang="en-US" sz="2800" b="1" dirty="0"/>
              <a:t>Setting up LEA STAT:  Building an Organizational Structure for </a:t>
            </a:r>
            <a:r>
              <a:rPr lang="en-US" sz="2800" b="1" dirty="0" smtClean="0"/>
              <a:t>SLO Leadership </a:t>
            </a:r>
            <a:r>
              <a:rPr lang="en-US" sz="2800" b="1" dirty="0"/>
              <a:t>Capacity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6895042"/>
              </p:ext>
            </p:extLst>
          </p:nvPr>
        </p:nvGraphicFramePr>
        <p:xfrm>
          <a:off x="457200" y="1619250"/>
          <a:ext cx="8229600" cy="5086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a:off x="5257800" y="38862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91000" y="38100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29200" y="46482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29200" y="52578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029200" y="59436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57600" y="31242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724400" y="3124200"/>
            <a:ext cx="533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737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a:solidFill>
            <a:schemeClr val="bg1">
              <a:lumMod val="95000"/>
            </a:schemeClr>
          </a:solidFill>
        </p:spPr>
        <p:txBody>
          <a:bodyPr/>
          <a:lstStyle/>
          <a:p>
            <a:pPr algn="ctr"/>
            <a:r>
              <a:rPr lang="en-US" b="1" dirty="0" smtClean="0"/>
              <a:t>Organizational Structure = STAT </a:t>
            </a:r>
            <a:br>
              <a:rPr lang="en-US" b="1" dirty="0" smtClean="0"/>
            </a:br>
            <a:r>
              <a:rPr lang="en-US" sz="1600" b="1" dirty="0" smtClean="0">
                <a:solidFill>
                  <a:srgbClr val="FF0000"/>
                </a:solidFill>
              </a:rPr>
              <a:t>(SLO Technical Assistance Team)</a:t>
            </a:r>
            <a:endParaRPr lang="en-US" b="1" dirty="0">
              <a:solidFill>
                <a:srgbClr val="FF0000"/>
              </a:solidFill>
            </a:endParaRPr>
          </a:p>
        </p:txBody>
      </p:sp>
      <p:sp>
        <p:nvSpPr>
          <p:cNvPr id="3" name="Content Placeholder 2"/>
          <p:cNvSpPr>
            <a:spLocks noGrp="1"/>
          </p:cNvSpPr>
          <p:nvPr>
            <p:ph idx="1"/>
          </p:nvPr>
        </p:nvSpPr>
        <p:spPr>
          <a:xfrm>
            <a:off x="381000" y="1828800"/>
            <a:ext cx="8229600" cy="4800600"/>
          </a:xfrm>
        </p:spPr>
        <p:txBody>
          <a:bodyPr>
            <a:normAutofit fontScale="70000" lnSpcReduction="20000"/>
          </a:bodyPr>
          <a:lstStyle/>
          <a:p>
            <a:r>
              <a:rPr lang="en-US" b="1" dirty="0"/>
              <a:t>Role of USOE STAT </a:t>
            </a:r>
            <a:r>
              <a:rPr lang="en-US" dirty="0"/>
              <a:t>g</a:t>
            </a:r>
            <a:r>
              <a:rPr lang="en-US" dirty="0" smtClean="0"/>
              <a:t>roup </a:t>
            </a:r>
            <a:r>
              <a:rPr lang="en-US" dirty="0"/>
              <a:t>is to bring </a:t>
            </a:r>
            <a:r>
              <a:rPr lang="en-US" dirty="0" smtClean="0"/>
              <a:t>information back </a:t>
            </a:r>
            <a:r>
              <a:rPr lang="en-US" dirty="0"/>
              <a:t>to USOE from the field and take </a:t>
            </a:r>
            <a:r>
              <a:rPr lang="en-US" dirty="0" smtClean="0"/>
              <a:t>information out </a:t>
            </a:r>
            <a:r>
              <a:rPr lang="en-US" dirty="0"/>
              <a:t>to assigned </a:t>
            </a:r>
            <a:r>
              <a:rPr lang="en-US" dirty="0" smtClean="0"/>
              <a:t>LEAs</a:t>
            </a:r>
          </a:p>
          <a:p>
            <a:endParaRPr lang="en-US" dirty="0" smtClean="0"/>
          </a:p>
          <a:p>
            <a:r>
              <a:rPr lang="en-US" b="1" dirty="0" smtClean="0"/>
              <a:t>Role of LEA SLO Specialist </a:t>
            </a:r>
            <a:r>
              <a:rPr lang="en-US" dirty="0" smtClean="0"/>
              <a:t>is to be a liaison between the USOE and LEA and lead the SLO work in the LEA</a:t>
            </a:r>
            <a:endParaRPr lang="en-US" dirty="0"/>
          </a:p>
          <a:p>
            <a:endParaRPr lang="en-US" dirty="0" smtClean="0"/>
          </a:p>
          <a:p>
            <a:r>
              <a:rPr lang="en-US" b="1" dirty="0" smtClean="0"/>
              <a:t>Role of LEA STAT</a:t>
            </a:r>
            <a:r>
              <a:rPr lang="en-US" dirty="0" smtClean="0"/>
              <a:t> is to help the </a:t>
            </a:r>
            <a:r>
              <a:rPr lang="en-US" b="1" dirty="0" smtClean="0"/>
              <a:t>LEA Specialist</a:t>
            </a:r>
            <a:r>
              <a:rPr lang="en-US" dirty="0" smtClean="0"/>
              <a:t> organize </a:t>
            </a:r>
            <a:r>
              <a:rPr lang="en-US" dirty="0"/>
              <a:t>the work of planning and implementing SLOs and </a:t>
            </a:r>
            <a:r>
              <a:rPr lang="en-US" dirty="0" smtClean="0"/>
              <a:t>help train </a:t>
            </a:r>
            <a:r>
              <a:rPr lang="en-US" b="1" dirty="0" smtClean="0"/>
              <a:t>School SLO Specialists and School STATs</a:t>
            </a:r>
          </a:p>
          <a:p>
            <a:endParaRPr lang="en-US" dirty="0" smtClean="0"/>
          </a:p>
          <a:p>
            <a:r>
              <a:rPr lang="en-US" dirty="0" smtClean="0"/>
              <a:t>Role of </a:t>
            </a:r>
            <a:r>
              <a:rPr lang="en-US" b="1" dirty="0" smtClean="0"/>
              <a:t>School SLO Specialist </a:t>
            </a:r>
            <a:r>
              <a:rPr lang="en-US" dirty="0" smtClean="0"/>
              <a:t>is to organize the SLO work in the school and work with the school administrator and </a:t>
            </a:r>
            <a:r>
              <a:rPr lang="en-US" b="1" dirty="0" smtClean="0"/>
              <a:t>School </a:t>
            </a:r>
            <a:r>
              <a:rPr lang="en-US" b="1" dirty="0"/>
              <a:t>STAT</a:t>
            </a:r>
            <a:r>
              <a:rPr lang="en-US" dirty="0"/>
              <a:t> </a:t>
            </a:r>
            <a:r>
              <a:rPr lang="en-US" dirty="0" smtClean="0"/>
              <a:t>to assist </a:t>
            </a:r>
            <a:r>
              <a:rPr lang="en-US" b="1" dirty="0"/>
              <a:t>T</a:t>
            </a:r>
            <a:r>
              <a:rPr lang="en-US" b="1" dirty="0" smtClean="0"/>
              <a:t>eachers</a:t>
            </a:r>
            <a:r>
              <a:rPr lang="en-US" dirty="0" smtClean="0"/>
              <a:t> and teams of teachers with understanding how SLOs will be implemented, provide professional learning, and help review SLOs as needed</a:t>
            </a:r>
            <a:endParaRPr lang="en-US" dirty="0"/>
          </a:p>
          <a:p>
            <a:endParaRPr lang="en-US" dirty="0"/>
          </a:p>
        </p:txBody>
      </p:sp>
    </p:spTree>
    <p:extLst>
      <p:ext uri="{BB962C8B-B14F-4D97-AF65-F5344CB8AC3E}">
        <p14:creationId xmlns:p14="http://schemas.microsoft.com/office/powerpoint/2010/main" val="2829650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a:solidFill>
            <a:schemeClr val="bg1">
              <a:lumMod val="95000"/>
            </a:schemeClr>
          </a:solidFill>
        </p:spPr>
        <p:txBody>
          <a:bodyPr>
            <a:normAutofit fontScale="90000"/>
          </a:bodyPr>
          <a:lstStyle/>
          <a:p>
            <a:r>
              <a:rPr lang="en-US" b="1" dirty="0"/>
              <a:t>Who should be part of the </a:t>
            </a:r>
            <a:r>
              <a:rPr lang="en-US" b="1" dirty="0" smtClean="0"/>
              <a:t>School </a:t>
            </a:r>
            <a:r>
              <a:rPr lang="en-US" b="1" dirty="0"/>
              <a:t>STAT?</a:t>
            </a:r>
          </a:p>
        </p:txBody>
      </p:sp>
      <p:sp>
        <p:nvSpPr>
          <p:cNvPr id="3" name="Content Placeholder 2"/>
          <p:cNvSpPr>
            <a:spLocks noGrp="1"/>
          </p:cNvSpPr>
          <p:nvPr>
            <p:ph sz="half" idx="1"/>
          </p:nvPr>
        </p:nvSpPr>
        <p:spPr/>
        <p:txBody>
          <a:bodyPr>
            <a:normAutofit fontScale="77500" lnSpcReduction="20000"/>
          </a:bodyPr>
          <a:lstStyle/>
          <a:p>
            <a:pPr marL="109728" indent="0">
              <a:buNone/>
            </a:pPr>
            <a:r>
              <a:rPr lang="en-US" b="1" dirty="0" smtClean="0"/>
              <a:t>How to select members of the school STAT:</a:t>
            </a:r>
          </a:p>
          <a:p>
            <a:pPr marL="624078" indent="-514350">
              <a:buAutoNum type="arabicPeriod"/>
            </a:pPr>
            <a:r>
              <a:rPr lang="en-US" b="1" dirty="0" smtClean="0"/>
              <a:t>Grade level team leads</a:t>
            </a:r>
          </a:p>
          <a:p>
            <a:pPr marL="624078" indent="-514350">
              <a:buAutoNum type="arabicPeriod"/>
            </a:pPr>
            <a:r>
              <a:rPr lang="en-US" b="1" dirty="0" smtClean="0"/>
              <a:t>PLC leads</a:t>
            </a:r>
          </a:p>
          <a:p>
            <a:pPr marL="624078" indent="-514350">
              <a:buAutoNum type="arabicPeriod"/>
            </a:pPr>
            <a:r>
              <a:rPr lang="en-US" b="1" dirty="0" smtClean="0"/>
              <a:t>Teachers that are good presenters and like to provide professional development</a:t>
            </a:r>
          </a:p>
          <a:p>
            <a:pPr marL="624078" indent="-514350">
              <a:buAutoNum type="arabicPeriod"/>
            </a:pPr>
            <a:r>
              <a:rPr lang="en-US" b="1" dirty="0" smtClean="0"/>
              <a:t>Teachers that are willing to review, advise, and recommend approval of SLOs</a:t>
            </a:r>
          </a:p>
          <a:p>
            <a:pPr marL="624078" indent="-514350">
              <a:buAutoNum type="arabicPeriod"/>
            </a:pPr>
            <a:r>
              <a:rPr lang="en-US" b="1" dirty="0" smtClean="0"/>
              <a:t>Respected by the faculty </a:t>
            </a:r>
          </a:p>
          <a:p>
            <a:pPr marL="624078" indent="-514350">
              <a:buAutoNum type="arabicPeriod"/>
            </a:pPr>
            <a:r>
              <a:rPr lang="en-US" b="1" dirty="0" smtClean="0"/>
              <a:t>Have content expertise</a:t>
            </a:r>
          </a:p>
          <a:p>
            <a:pPr marL="624078" indent="-514350">
              <a:buAutoNum type="arabicPeriod"/>
            </a:pPr>
            <a:endParaRPr lang="en-US" dirty="0"/>
          </a:p>
        </p:txBody>
      </p:sp>
      <p:sp>
        <p:nvSpPr>
          <p:cNvPr id="4" name="Content Placeholder 3"/>
          <p:cNvSpPr>
            <a:spLocks noGrp="1"/>
          </p:cNvSpPr>
          <p:nvPr>
            <p:ph sz="half" idx="2"/>
          </p:nvPr>
        </p:nvSpPr>
        <p:spPr/>
        <p:txBody>
          <a:bodyPr>
            <a:normAutofit fontScale="77500" lnSpcReduction="20000"/>
          </a:bodyPr>
          <a:lstStyle/>
          <a:p>
            <a:pPr marL="109728" indent="0">
              <a:buNone/>
            </a:pPr>
            <a:r>
              <a:rPr lang="en-US" b="1" dirty="0" smtClean="0"/>
              <a:t>School Organizational structure </a:t>
            </a:r>
          </a:p>
          <a:p>
            <a:pPr marL="109728" indent="0">
              <a:buNone/>
            </a:pPr>
            <a:endParaRPr lang="en-US" dirty="0"/>
          </a:p>
          <a:p>
            <a:pPr marL="109728" indent="0">
              <a:buNone/>
            </a:pPr>
            <a:endParaRPr lang="en-US" dirty="0" smtClean="0"/>
          </a:p>
          <a:p>
            <a:pPr marL="109728" indent="0">
              <a:buNone/>
            </a:pPr>
            <a:endParaRPr lang="en-US" dirty="0"/>
          </a:p>
        </p:txBody>
      </p:sp>
      <p:graphicFrame>
        <p:nvGraphicFramePr>
          <p:cNvPr id="5" name="Diagram 4"/>
          <p:cNvGraphicFramePr/>
          <p:nvPr>
            <p:extLst>
              <p:ext uri="{D42A27DB-BD31-4B8C-83A1-F6EECF244321}">
                <p14:modId xmlns:p14="http://schemas.microsoft.com/office/powerpoint/2010/main" val="1640835351"/>
              </p:ext>
            </p:extLst>
          </p:nvPr>
        </p:nvGraphicFramePr>
        <p:xfrm>
          <a:off x="5105400" y="2895600"/>
          <a:ext cx="3733800" cy="299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107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lstStyle/>
          <a:p>
            <a:r>
              <a:rPr lang="en-US" b="1" dirty="0" smtClean="0"/>
              <a:t>Break:  15 minutes</a:t>
            </a:r>
            <a:endParaRPr lang="en-US" b="1" dirty="0"/>
          </a:p>
        </p:txBody>
      </p:sp>
      <p:pic>
        <p:nvPicPr>
          <p:cNvPr id="1026" name="Picture 2" descr="C:\Users\knaylor\AppData\Local\Microsoft\Windows\Temporary Internet Files\Content.IE5\EYK9MTP9\MP900316418[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2601309"/>
            <a:ext cx="3657600" cy="252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651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lstStyle/>
          <a:p>
            <a:r>
              <a:rPr lang="en-US" b="1" dirty="0" smtClean="0"/>
              <a:t>Welcome Back</a:t>
            </a:r>
            <a:endParaRPr lang="en-US" b="1" dirty="0"/>
          </a:p>
        </p:txBody>
      </p:sp>
      <p:sp>
        <p:nvSpPr>
          <p:cNvPr id="3" name="Content Placeholder 2"/>
          <p:cNvSpPr>
            <a:spLocks noGrp="1"/>
          </p:cNvSpPr>
          <p:nvPr>
            <p:ph idx="1"/>
          </p:nvPr>
        </p:nvSpPr>
        <p:spPr>
          <a:ln>
            <a:solidFill>
              <a:schemeClr val="tx1"/>
            </a:solid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US" b="1" i="1" dirty="0" smtClean="0">
                <a:ln>
                  <a:solidFill>
                    <a:schemeClr val="tx2"/>
                  </a:solidFill>
                </a:ln>
              </a:rPr>
              <a:t>Part 1:  </a:t>
            </a:r>
          </a:p>
          <a:p>
            <a:r>
              <a:rPr lang="en-US" dirty="0" smtClean="0">
                <a:ln>
                  <a:solidFill>
                    <a:schemeClr val="tx2"/>
                  </a:solidFill>
                </a:ln>
              </a:rPr>
              <a:t>What do you need to know to provide SLO professional learning?  </a:t>
            </a:r>
          </a:p>
          <a:p>
            <a:r>
              <a:rPr lang="en-US" dirty="0" smtClean="0">
                <a:ln>
                  <a:solidFill>
                    <a:schemeClr val="tx2"/>
                  </a:solidFill>
                </a:ln>
              </a:rPr>
              <a:t>What do your administrators and teachers need to know and be able to do to implement SLOs?</a:t>
            </a:r>
          </a:p>
          <a:p>
            <a:pPr marL="0" indent="0">
              <a:buNone/>
            </a:pPr>
            <a:r>
              <a:rPr lang="en-US" b="1" dirty="0" smtClean="0">
                <a:ln w="12700">
                  <a:solidFill>
                    <a:schemeClr val="tx2"/>
                  </a:solidFill>
                  <a:prstDash val="solid"/>
                </a:ln>
                <a:solidFill>
                  <a:schemeClr val="bg2">
                    <a:tint val="85000"/>
                    <a:satMod val="155000"/>
                  </a:schemeClr>
                </a:solidFill>
                <a:effectLst>
                  <a:outerShdw blurRad="50800" dist="38100" dir="5400000" algn="t" rotWithShape="0">
                    <a:prstClr val="black">
                      <a:alpha val="40000"/>
                    </a:prstClr>
                  </a:outerShdw>
                </a:effectLst>
              </a:rPr>
              <a:t>Learn how to write SLOs, use state examples, develop quality assessments, set targets, and finalize the SLO</a:t>
            </a:r>
            <a:endParaRPr lang="en-US" b="1" dirty="0">
              <a:ln w="12700">
                <a:solidFill>
                  <a:schemeClr val="tx2"/>
                </a:solidFill>
                <a:prstDash val="solid"/>
              </a:ln>
              <a:solidFill>
                <a:schemeClr val="bg2">
                  <a:tint val="85000"/>
                  <a:satMod val="155000"/>
                </a:schemeClr>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1781183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solidFill>
            <a:schemeClr val="accent5">
              <a:lumMod val="40000"/>
              <a:lumOff val="60000"/>
            </a:schemeClr>
          </a:solidFill>
          <a:ln>
            <a:solidFill>
              <a:schemeClr val="tx2">
                <a:lumMod val="40000"/>
                <a:lumOff val="60000"/>
              </a:schemeClr>
            </a:solidFill>
          </a:ln>
        </p:spPr>
        <p:txBody>
          <a:bodyPr>
            <a:normAutofit/>
          </a:bodyPr>
          <a:lstStyle/>
          <a:p>
            <a:r>
              <a:rPr lang="en-US" altLang="en-US" b="1" dirty="0" smtClean="0"/>
              <a:t>SLO Professional Learning</a:t>
            </a:r>
          </a:p>
        </p:txBody>
      </p:sp>
      <p:sp>
        <p:nvSpPr>
          <p:cNvPr id="11267" name="Content Placeholder 2"/>
          <p:cNvSpPr>
            <a:spLocks noGrp="1"/>
          </p:cNvSpPr>
          <p:nvPr>
            <p:ph idx="1"/>
          </p:nvPr>
        </p:nvSpPr>
        <p:spPr>
          <a:xfrm>
            <a:off x="457200" y="1600200"/>
            <a:ext cx="8229600" cy="4800600"/>
          </a:xfrm>
        </p:spPr>
        <p:txBody>
          <a:bodyPr>
            <a:normAutofit fontScale="92500" lnSpcReduction="20000"/>
          </a:bodyPr>
          <a:lstStyle/>
          <a:p>
            <a:pPr>
              <a:spcAft>
                <a:spcPts val="1800"/>
              </a:spcAft>
              <a:buFont typeface="Arial" charset="0"/>
              <a:buNone/>
            </a:pPr>
            <a:r>
              <a:rPr lang="en-US" altLang="en-US" i="1" dirty="0" smtClean="0"/>
              <a:t>“The most effective strategy for training teachers and principals to implement a rigorous, reliable, and valid SLO model is to </a:t>
            </a:r>
            <a:r>
              <a:rPr lang="en-US" altLang="en-US" i="1" u="sng" dirty="0" smtClean="0"/>
              <a:t>provide hands-on experience writing an SLO</a:t>
            </a:r>
            <a:r>
              <a:rPr lang="en-US" altLang="en-US" i="1" dirty="0" smtClean="0"/>
              <a:t>.” </a:t>
            </a:r>
          </a:p>
          <a:p>
            <a:pPr algn="ctr">
              <a:spcAft>
                <a:spcPts val="1800"/>
              </a:spcAft>
              <a:buFont typeface="Arial" charset="0"/>
              <a:buNone/>
            </a:pPr>
            <a:r>
              <a:rPr lang="en-US" altLang="en-US" dirty="0" smtClean="0"/>
              <a:t>and</a:t>
            </a:r>
          </a:p>
          <a:p>
            <a:pPr>
              <a:spcAft>
                <a:spcPts val="1800"/>
              </a:spcAft>
              <a:buFont typeface="Arial" charset="0"/>
              <a:buNone/>
            </a:pPr>
            <a:r>
              <a:rPr lang="en-US" altLang="en-US" i="1" dirty="0" smtClean="0"/>
              <a:t>“Teachers often find that they do not know the questions to ask until they </a:t>
            </a:r>
            <a:r>
              <a:rPr lang="en-US" altLang="en-US" i="1" u="sng" dirty="0" smtClean="0"/>
              <a:t>are actively engaged in the process</a:t>
            </a:r>
            <a:r>
              <a:rPr lang="en-US" altLang="en-US" i="1" dirty="0" smtClean="0"/>
              <a:t>. The key is providing support, during training and throughout implementation.”</a:t>
            </a:r>
            <a:r>
              <a:rPr lang="en-US" altLang="en-US" dirty="0" smtClean="0"/>
              <a:t>  </a:t>
            </a:r>
          </a:p>
          <a:p>
            <a:pPr algn="r">
              <a:spcAft>
                <a:spcPts val="1800"/>
              </a:spcAft>
              <a:buFont typeface="Arial" charset="0"/>
              <a:buNone/>
            </a:pPr>
            <a:r>
              <a:rPr lang="en-US" altLang="en-US" sz="2400" dirty="0" smtClean="0"/>
              <a:t>(Community Training &amp; Assistance Center, 2010)</a:t>
            </a:r>
          </a:p>
        </p:txBody>
      </p:sp>
      <p:sp>
        <p:nvSpPr>
          <p:cNvPr id="4" name="Slide Number Placeholder 3"/>
          <p:cNvSpPr>
            <a:spLocks noGrp="1"/>
          </p:cNvSpPr>
          <p:nvPr>
            <p:ph type="sldNum" sz="quarter" idx="12"/>
          </p:nvPr>
        </p:nvSpPr>
        <p:spPr/>
        <p:txBody>
          <a:bodyPr/>
          <a:lstStyle/>
          <a:p>
            <a:pPr>
              <a:defRPr/>
            </a:pPr>
            <a:fld id="{D6704788-98B7-4E67-B323-CCFB3F565743}" type="slidenum">
              <a:rPr lang="en-US" smtClean="0"/>
              <a:pPr>
                <a:defRPr/>
              </a:pPr>
              <a:t>16</a:t>
            </a:fld>
            <a:endParaRPr lang="en-US" dirty="0"/>
          </a:p>
        </p:txBody>
      </p:sp>
    </p:spTree>
    <p:extLst>
      <p:ext uri="{BB962C8B-B14F-4D97-AF65-F5344CB8AC3E}">
        <p14:creationId xmlns:p14="http://schemas.microsoft.com/office/powerpoint/2010/main" val="1771392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lumMod val="85000"/>
            </a:schemeClr>
          </a:solidFill>
          <a:ln>
            <a:solidFill>
              <a:schemeClr val="tx2">
                <a:lumMod val="75000"/>
              </a:schemeClr>
            </a:solidFill>
          </a:ln>
        </p:spPr>
        <p:txBody>
          <a:bodyPr/>
          <a:lstStyle/>
          <a:p>
            <a:r>
              <a:rPr lang="en-US" b="1" dirty="0" smtClean="0"/>
              <a:t>Part 1:  Three Components of an SLO</a:t>
            </a:r>
            <a:endParaRPr lang="en-US" b="1" dirty="0"/>
          </a:p>
        </p:txBody>
      </p:sp>
      <p:sp>
        <p:nvSpPr>
          <p:cNvPr id="3" name="Subtitle 2"/>
          <p:cNvSpPr>
            <a:spLocks noGrp="1"/>
          </p:cNvSpPr>
          <p:nvPr>
            <p:ph type="subTitle" idx="1"/>
          </p:nvPr>
        </p:nvSpPr>
        <p:spPr>
          <a:ln>
            <a:solidFill>
              <a:schemeClr val="tx2">
                <a:lumMod val="75000"/>
              </a:schemeClr>
            </a:solidFill>
          </a:ln>
          <a:effectLst>
            <a:innerShdw blurRad="114300">
              <a:prstClr val="black"/>
            </a:innerShdw>
          </a:effectLst>
        </p:spPr>
        <p:txBody>
          <a:bodyPr>
            <a:normAutofit/>
          </a:bodyPr>
          <a:lstStyle/>
          <a:p>
            <a:r>
              <a:rPr lang="en-US" b="1" dirty="0" smtClean="0"/>
              <a:t>Professional Learning for LEA STATs</a:t>
            </a:r>
          </a:p>
          <a:p>
            <a:r>
              <a:rPr lang="en-US" dirty="0" smtClean="0"/>
              <a:t>USOE</a:t>
            </a:r>
          </a:p>
          <a:p>
            <a:r>
              <a:rPr lang="en-US" dirty="0" smtClean="0"/>
              <a:t>September 24, 2014</a:t>
            </a:r>
          </a:p>
        </p:txBody>
      </p:sp>
    </p:spTree>
    <p:extLst>
      <p:ext uri="{BB962C8B-B14F-4D97-AF65-F5344CB8AC3E}">
        <p14:creationId xmlns:p14="http://schemas.microsoft.com/office/powerpoint/2010/main" val="44077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75000"/>
            </a:schemeClr>
          </a:solidFill>
        </p:spPr>
        <p:txBody>
          <a:bodyPr>
            <a:normAutofit fontScale="90000"/>
          </a:bodyPr>
          <a:lstStyle/>
          <a:p>
            <a:r>
              <a:rPr lang="en-US" b="1" dirty="0" smtClean="0"/>
              <a:t/>
            </a:r>
            <a:br>
              <a:rPr lang="en-US" b="1" dirty="0" smtClean="0"/>
            </a:br>
            <a:r>
              <a:rPr lang="en-US" b="1" dirty="0" smtClean="0"/>
              <a:t>Part 1:  E</a:t>
            </a:r>
            <a:r>
              <a:rPr lang="en-US" sz="3600" b="1" dirty="0" smtClean="0"/>
              <a:t>xpected Outcomes</a:t>
            </a:r>
            <a:r>
              <a:rPr lang="en-US" b="1" dirty="0" smtClean="0"/>
              <a:t/>
            </a:r>
            <a:br>
              <a:rPr lang="en-US" b="1" dirty="0" smtClean="0"/>
            </a:br>
            <a:endParaRPr lang="en-US" b="1" dirty="0"/>
          </a:p>
        </p:txBody>
      </p:sp>
      <p:sp>
        <p:nvSpPr>
          <p:cNvPr id="3" name="Content Placeholder 2"/>
          <p:cNvSpPr>
            <a:spLocks noGrp="1"/>
          </p:cNvSpPr>
          <p:nvPr>
            <p:ph idx="1"/>
          </p:nvPr>
        </p:nvSpPr>
        <p:spPr>
          <a:xfrm>
            <a:off x="457200" y="1143000"/>
            <a:ext cx="8229600" cy="5562600"/>
          </a:xfrm>
        </p:spPr>
        <p:txBody>
          <a:bodyPr>
            <a:normAutofit fontScale="92500" lnSpcReduction="20000"/>
          </a:bodyPr>
          <a:lstStyle/>
          <a:p>
            <a:endParaRPr lang="en-US" dirty="0" smtClean="0"/>
          </a:p>
          <a:p>
            <a:r>
              <a:rPr lang="en-US" dirty="0" smtClean="0"/>
              <a:t>Deepen your understanding </a:t>
            </a:r>
            <a:r>
              <a:rPr lang="en-US" dirty="0"/>
              <a:t>of a SLO </a:t>
            </a:r>
          </a:p>
          <a:p>
            <a:pPr lvl="1"/>
            <a:r>
              <a:rPr lang="en-US" b="1" dirty="0" smtClean="0"/>
              <a:t>Learning </a:t>
            </a:r>
            <a:r>
              <a:rPr lang="en-US" b="1" dirty="0"/>
              <a:t>Goal </a:t>
            </a:r>
          </a:p>
          <a:p>
            <a:pPr lvl="1"/>
            <a:r>
              <a:rPr lang="en-US" b="1" dirty="0" smtClean="0"/>
              <a:t>Assessments </a:t>
            </a:r>
            <a:endParaRPr lang="en-US" b="1" dirty="0"/>
          </a:p>
          <a:p>
            <a:pPr lvl="1"/>
            <a:r>
              <a:rPr lang="en-US" b="1" dirty="0"/>
              <a:t>T</a:t>
            </a:r>
            <a:r>
              <a:rPr lang="en-US" b="1" dirty="0" smtClean="0"/>
              <a:t>argets </a:t>
            </a:r>
            <a:endParaRPr lang="en-US" b="1" dirty="0"/>
          </a:p>
          <a:p>
            <a:r>
              <a:rPr lang="en-US" dirty="0" smtClean="0"/>
              <a:t>Engage in activities</a:t>
            </a:r>
            <a:endParaRPr lang="en-US" dirty="0"/>
          </a:p>
          <a:p>
            <a:pPr lvl="1"/>
            <a:r>
              <a:rPr lang="en-US" dirty="0" smtClean="0"/>
              <a:t>Identify weak and strong </a:t>
            </a:r>
            <a:r>
              <a:rPr lang="en-US" b="1" dirty="0"/>
              <a:t>l</a:t>
            </a:r>
            <a:r>
              <a:rPr lang="en-US" b="1" dirty="0" smtClean="0"/>
              <a:t>earning </a:t>
            </a:r>
            <a:r>
              <a:rPr lang="en-US" b="1" dirty="0"/>
              <a:t>g</a:t>
            </a:r>
            <a:r>
              <a:rPr lang="en-US" b="1" dirty="0" smtClean="0"/>
              <a:t>oals</a:t>
            </a:r>
          </a:p>
          <a:p>
            <a:pPr lvl="1"/>
            <a:r>
              <a:rPr lang="en-US" dirty="0" smtClean="0"/>
              <a:t>Understand </a:t>
            </a:r>
            <a:r>
              <a:rPr lang="en-US" dirty="0"/>
              <a:t>the elements of </a:t>
            </a:r>
            <a:r>
              <a:rPr lang="en-US" b="1" dirty="0" smtClean="0"/>
              <a:t>high </a:t>
            </a:r>
            <a:r>
              <a:rPr lang="en-US" b="1" dirty="0"/>
              <a:t>quality </a:t>
            </a:r>
            <a:r>
              <a:rPr lang="en-US" b="1" dirty="0" smtClean="0"/>
              <a:t>assessments</a:t>
            </a:r>
          </a:p>
          <a:p>
            <a:pPr lvl="1"/>
            <a:r>
              <a:rPr lang="en-US" dirty="0" smtClean="0"/>
              <a:t>Determine </a:t>
            </a:r>
            <a:r>
              <a:rPr lang="en-US" b="1" dirty="0" smtClean="0"/>
              <a:t>baseline data </a:t>
            </a:r>
            <a:r>
              <a:rPr lang="en-US" dirty="0" smtClean="0"/>
              <a:t>for setting </a:t>
            </a:r>
            <a:r>
              <a:rPr lang="en-US" b="1" dirty="0"/>
              <a:t>t</a:t>
            </a:r>
            <a:r>
              <a:rPr lang="en-US" b="1" dirty="0" smtClean="0"/>
              <a:t>argets </a:t>
            </a:r>
          </a:p>
          <a:p>
            <a:pPr lvl="1"/>
            <a:r>
              <a:rPr lang="en-US" dirty="0" smtClean="0"/>
              <a:t>Successfully use the </a:t>
            </a:r>
            <a:r>
              <a:rPr lang="en-US" b="1" i="1" dirty="0" smtClean="0"/>
              <a:t>Utah</a:t>
            </a:r>
            <a:r>
              <a:rPr lang="en-US" i="1" dirty="0" smtClean="0"/>
              <a:t> </a:t>
            </a:r>
            <a:r>
              <a:rPr lang="en-US" b="1" i="1" dirty="0" smtClean="0"/>
              <a:t>Rubric for Assessing Quality SLOs</a:t>
            </a:r>
          </a:p>
          <a:p>
            <a:r>
              <a:rPr lang="en-US" dirty="0" smtClean="0"/>
              <a:t>Apply your learning to teach your </a:t>
            </a:r>
            <a:r>
              <a:rPr lang="en-US" b="1" dirty="0" smtClean="0"/>
              <a:t>School STAT and others in your district and school</a:t>
            </a:r>
            <a:endParaRPr lang="en-US" dirty="0"/>
          </a:p>
        </p:txBody>
      </p:sp>
    </p:spTree>
    <p:extLst>
      <p:ext uri="{BB962C8B-B14F-4D97-AF65-F5344CB8AC3E}">
        <p14:creationId xmlns:p14="http://schemas.microsoft.com/office/powerpoint/2010/main" val="1747101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75000"/>
            </a:schemeClr>
          </a:solidFill>
        </p:spPr>
        <p:txBody>
          <a:bodyPr>
            <a:normAutofit fontScale="90000"/>
          </a:bodyPr>
          <a:lstStyle/>
          <a:p>
            <a:r>
              <a:rPr lang="en-US" b="1" dirty="0" smtClean="0"/>
              <a:t>What </a:t>
            </a:r>
            <a:r>
              <a:rPr lang="en-US" b="1" dirty="0"/>
              <a:t>are SLOs and what are the three components?</a:t>
            </a:r>
          </a:p>
        </p:txBody>
      </p:sp>
      <p:sp>
        <p:nvSpPr>
          <p:cNvPr id="3" name="Content Placeholder 2"/>
          <p:cNvSpPr>
            <a:spLocks noGrp="1"/>
          </p:cNvSpPr>
          <p:nvPr>
            <p:ph idx="1"/>
          </p:nvPr>
        </p:nvSpPr>
        <p:spPr>
          <a:xfrm>
            <a:off x="1447800" y="1981200"/>
            <a:ext cx="6196405" cy="3796894"/>
          </a:xfrm>
        </p:spPr>
        <p:txBody>
          <a:bodyPr>
            <a:normAutofit/>
          </a:bodyPr>
          <a:lstStyle/>
          <a:p>
            <a:pPr marL="2148840" lvl="6" indent="0">
              <a:buNone/>
            </a:pPr>
            <a:r>
              <a:rPr lang="en-US" sz="3600" dirty="0" smtClean="0"/>
              <a:t>     </a:t>
            </a:r>
            <a:endParaRPr lang="en-US" sz="3600" b="1" dirty="0">
              <a:effectLst>
                <a:outerShdw blurRad="38100" dist="38100" dir="2700000" algn="tl">
                  <a:srgbClr val="000000">
                    <a:alpha val="43137"/>
                  </a:srgbClr>
                </a:outerShdw>
              </a:effectLst>
            </a:endParaRPr>
          </a:p>
        </p:txBody>
      </p:sp>
      <p:pic>
        <p:nvPicPr>
          <p:cNvPr id="3074" name="Picture 2" descr="C:\Users\knaylor\AppData\Local\Microsoft\Windows\Temporary Internet Files\Content.IE5\2PZ7LEPB\MC9003110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672770"/>
            <a:ext cx="3671119" cy="39693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63328" y="3226713"/>
            <a:ext cx="1866900" cy="954107"/>
          </a:xfrm>
          <a:prstGeom prst="rect">
            <a:avLst/>
          </a:prstGeom>
          <a:noFill/>
        </p:spPr>
        <p:txBody>
          <a:bodyPr wrap="square" rtlCol="0">
            <a:spAutoFit/>
          </a:bodyPr>
          <a:lstStyle/>
          <a:p>
            <a:pPr algn="ctr"/>
            <a:r>
              <a:rPr lang="en-US" sz="2800" b="1" dirty="0" smtClean="0">
                <a:solidFill>
                  <a:srgbClr val="5F87D7"/>
                </a:solidFill>
                <a:effectLst>
                  <a:outerShdw blurRad="38100" dist="38100" dir="2700000" algn="tl">
                    <a:srgbClr val="000000">
                      <a:alpha val="43137"/>
                    </a:srgbClr>
                  </a:outerShdw>
                </a:effectLst>
              </a:rPr>
              <a:t>Learning Goals</a:t>
            </a:r>
            <a:endParaRPr lang="en-US" sz="2800" b="1" dirty="0">
              <a:solidFill>
                <a:srgbClr val="5F87D7"/>
              </a:solidFill>
              <a:effectLst>
                <a:outerShdw blurRad="38100" dist="38100" dir="2700000" algn="tl">
                  <a:srgbClr val="000000">
                    <a:alpha val="43137"/>
                  </a:srgbClr>
                </a:outerShdw>
              </a:effectLst>
            </a:endParaRPr>
          </a:p>
        </p:txBody>
      </p:sp>
      <p:sp>
        <p:nvSpPr>
          <p:cNvPr id="5" name="TextBox 4"/>
          <p:cNvSpPr txBox="1"/>
          <p:nvPr/>
        </p:nvSpPr>
        <p:spPr>
          <a:xfrm>
            <a:off x="4191001" y="4412532"/>
            <a:ext cx="2514600" cy="523220"/>
          </a:xfrm>
          <a:prstGeom prst="rect">
            <a:avLst/>
          </a:prstGeom>
          <a:noFill/>
        </p:spPr>
        <p:txBody>
          <a:bodyPr wrap="square" rtlCol="0">
            <a:spAutoFit/>
          </a:bodyPr>
          <a:lstStyle/>
          <a:p>
            <a:r>
              <a:rPr lang="en-US" dirty="0" smtClean="0"/>
              <a:t>  </a:t>
            </a:r>
            <a:r>
              <a:rPr lang="en-US" sz="2800" b="1" dirty="0" smtClean="0">
                <a:solidFill>
                  <a:srgbClr val="5F87D7"/>
                </a:solidFill>
                <a:effectLst>
                  <a:outerShdw blurRad="38100" dist="38100" dir="2700000" algn="tl">
                    <a:srgbClr val="000000">
                      <a:alpha val="43137"/>
                    </a:srgbClr>
                  </a:outerShdw>
                </a:effectLst>
              </a:rPr>
              <a:t>Assessments</a:t>
            </a:r>
            <a:endParaRPr lang="en-US" sz="2800" b="1" dirty="0">
              <a:solidFill>
                <a:srgbClr val="5F87D7"/>
              </a:solidFill>
              <a:effectLst>
                <a:outerShdw blurRad="38100" dist="38100" dir="2700000" algn="tl">
                  <a:srgbClr val="000000">
                    <a:alpha val="43137"/>
                  </a:srgbClr>
                </a:outerShdw>
              </a:effectLst>
            </a:endParaRPr>
          </a:p>
        </p:txBody>
      </p:sp>
      <p:sp>
        <p:nvSpPr>
          <p:cNvPr id="8" name="TextBox 7"/>
          <p:cNvSpPr txBox="1"/>
          <p:nvPr/>
        </p:nvSpPr>
        <p:spPr>
          <a:xfrm>
            <a:off x="4343400" y="3657600"/>
            <a:ext cx="1752600" cy="523220"/>
          </a:xfrm>
          <a:prstGeom prst="rect">
            <a:avLst/>
          </a:prstGeom>
          <a:noFill/>
        </p:spPr>
        <p:txBody>
          <a:bodyPr wrap="square" rtlCol="0">
            <a:spAutoFit/>
          </a:bodyPr>
          <a:lstStyle/>
          <a:p>
            <a:r>
              <a:rPr lang="en-US" sz="2800" b="1" dirty="0" smtClean="0">
                <a:solidFill>
                  <a:srgbClr val="5F87D7"/>
                </a:solidFill>
                <a:effectLst>
                  <a:outerShdw blurRad="38100" dist="38100" dir="2700000" algn="tl">
                    <a:srgbClr val="000000">
                      <a:alpha val="43137"/>
                    </a:srgbClr>
                  </a:outerShdw>
                </a:effectLst>
              </a:rPr>
              <a:t>Targets</a:t>
            </a:r>
            <a:endParaRPr lang="en-US" sz="2800" b="1" dirty="0">
              <a:solidFill>
                <a:srgbClr val="5F87D7"/>
              </a:solidFill>
              <a:effectLst>
                <a:outerShdw blurRad="38100" dist="38100" dir="2700000" algn="tl">
                  <a:srgbClr val="000000">
                    <a:alpha val="43137"/>
                  </a:srgbClr>
                </a:outerShdw>
              </a:effectLst>
            </a:endParaRPr>
          </a:p>
        </p:txBody>
      </p:sp>
      <p:sp>
        <p:nvSpPr>
          <p:cNvPr id="6" name="Oval 5"/>
          <p:cNvSpPr/>
          <p:nvPr/>
        </p:nvSpPr>
        <p:spPr>
          <a:xfrm rot="933254">
            <a:off x="3810000" y="2133600"/>
            <a:ext cx="1562101" cy="808318"/>
          </a:xfrm>
          <a:prstGeom prst="ellipse">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581400" y="1924966"/>
            <a:ext cx="1847825" cy="769441"/>
          </a:xfrm>
          <a:prstGeom prst="rect">
            <a:avLst/>
          </a:prstGeom>
          <a:noFill/>
        </p:spPr>
        <p:txBody>
          <a:bodyPr wrap="square" rtlCol="0">
            <a:spAutoFit/>
          </a:bodyPr>
          <a:lstStyle/>
          <a:p>
            <a:r>
              <a:rPr lang="en-US" dirty="0"/>
              <a:t> </a:t>
            </a:r>
            <a:r>
              <a:rPr lang="en-US" dirty="0" smtClean="0"/>
              <a:t>    </a:t>
            </a:r>
            <a:r>
              <a:rPr lang="en-US" sz="4400" b="1" dirty="0" smtClean="0">
                <a:solidFill>
                  <a:srgbClr val="5F87D7"/>
                </a:solidFill>
                <a:effectLst>
                  <a:outerShdw blurRad="38100" dist="38100" dir="2700000" algn="tl">
                    <a:srgbClr val="000000">
                      <a:alpha val="43137"/>
                    </a:srgbClr>
                  </a:outerShdw>
                </a:effectLst>
                <a:latin typeface="+mj-lt"/>
              </a:rPr>
              <a:t>SLOs</a:t>
            </a:r>
            <a:endParaRPr lang="en-US" sz="4400" b="1" dirty="0">
              <a:solidFill>
                <a:srgbClr val="5F87D7"/>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882219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C:\Documents and Settings\soskin\My Documents\My Pictures\MSDE Publications\SLO teach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3438" cy="46434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243" name="Rectangle 2"/>
          <p:cNvSpPr>
            <a:spLocks noGrp="1"/>
          </p:cNvSpPr>
          <p:nvPr>
            <p:ph type="ctrTitle"/>
          </p:nvPr>
        </p:nvSpPr>
        <p:spPr>
          <a:xfrm>
            <a:off x="4800600" y="0"/>
            <a:ext cx="4191000" cy="5410200"/>
          </a:xfrm>
          <a:solidFill>
            <a:schemeClr val="accent5">
              <a:lumMod val="20000"/>
              <a:lumOff val="80000"/>
            </a:schemeClr>
          </a:solidFill>
        </p:spPr>
        <p:txBody>
          <a:bodyPr>
            <a:normAutofit fontScale="90000"/>
          </a:bodyPr>
          <a:lstStyle/>
          <a:p>
            <a:pPr eaLnBrk="1" hangingPunct="1"/>
            <a:r>
              <a:rPr lang="en-US" altLang="en-US" sz="4000" b="1" i="1" dirty="0" smtClean="0"/>
              <a:t/>
            </a:r>
            <a:br>
              <a:rPr lang="en-US" altLang="en-US" sz="4000" b="1" i="1" dirty="0" smtClean="0"/>
            </a:br>
            <a:r>
              <a:rPr lang="en-US" altLang="en-US" sz="4000" b="1" i="1" dirty="0" smtClean="0"/>
              <a:t>“Building the skills of teachers and principals to successfully implement SLOs</a:t>
            </a:r>
            <a:br>
              <a:rPr lang="en-US" altLang="en-US" sz="4000" b="1" i="1" dirty="0" smtClean="0"/>
            </a:br>
            <a:r>
              <a:rPr lang="en-US" altLang="en-US" sz="4000" b="1" i="1" dirty="0" smtClean="0"/>
              <a:t> is fundamental to success.” (CTAC)</a:t>
            </a:r>
            <a:r>
              <a:rPr lang="en-US" altLang="en-US" sz="4000" dirty="0" smtClean="0"/>
              <a:t/>
            </a:r>
            <a:br>
              <a:rPr lang="en-US" altLang="en-US" sz="4000" dirty="0" smtClean="0"/>
            </a:br>
            <a:r>
              <a:rPr lang="en-US" altLang="en-US" sz="4000" dirty="0" smtClean="0"/>
              <a:t/>
            </a:r>
            <a:br>
              <a:rPr lang="en-US" altLang="en-US" sz="4000" dirty="0" smtClean="0"/>
            </a:br>
            <a:endParaRPr lang="en-US" altLang="en-US" sz="4000" dirty="0" smtClean="0">
              <a:solidFill>
                <a:srgbClr val="FF0000"/>
              </a:solidFill>
            </a:endParaRPr>
          </a:p>
        </p:txBody>
      </p:sp>
      <p:sp>
        <p:nvSpPr>
          <p:cNvPr id="3" name="Slide Number Placeholder 2"/>
          <p:cNvSpPr>
            <a:spLocks noGrp="1"/>
          </p:cNvSpPr>
          <p:nvPr>
            <p:ph type="sldNum" sz="quarter" idx="12"/>
          </p:nvPr>
        </p:nvSpPr>
        <p:spPr/>
        <p:txBody>
          <a:bodyPr/>
          <a:lstStyle/>
          <a:p>
            <a:pPr>
              <a:defRPr/>
            </a:pPr>
            <a:fld id="{7F78F027-AC4C-442C-B156-F93950000467}" type="slidenum">
              <a:rPr lang="en-US" smtClean="0"/>
              <a:pPr>
                <a:defRPr/>
              </a:pPr>
              <a:t>2</a:t>
            </a:fld>
            <a:endParaRPr lang="en-US" dirty="0"/>
          </a:p>
        </p:txBody>
      </p:sp>
    </p:spTree>
    <p:extLst>
      <p:ext uri="{BB962C8B-B14F-4D97-AF65-F5344CB8AC3E}">
        <p14:creationId xmlns:p14="http://schemas.microsoft.com/office/powerpoint/2010/main" val="841677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75000"/>
            </a:schemeClr>
          </a:solidFill>
        </p:spPr>
        <p:txBody>
          <a:bodyPr>
            <a:normAutofit/>
          </a:bodyPr>
          <a:lstStyle/>
          <a:p>
            <a:r>
              <a:rPr lang="en-US" b="1" dirty="0" smtClean="0"/>
              <a:t>An SLO comprises three aspects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018508"/>
              </p:ext>
            </p:extLst>
          </p:nvPr>
        </p:nvGraphicFramePr>
        <p:xfrm>
          <a:off x="1463675" y="1219200"/>
          <a:ext cx="6196013" cy="548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2601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163083"/>
            <a:ext cx="8305800" cy="5466317"/>
          </a:xfrm>
          <a:prstGeom prst="rect">
            <a:avLst/>
          </a:prstGeom>
          <a:solidFill>
            <a:schemeClr val="accent1">
              <a:lumMod val="20000"/>
              <a:lumOff val="80000"/>
            </a:schemeClr>
          </a:solidFill>
          <a:ln>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2400" dirty="0" smtClean="0"/>
              <a:t>Non-tested subjects &amp; grades (NTSG):  These are all the courses, subject areas, and grade levels </a:t>
            </a:r>
            <a:r>
              <a:rPr lang="en-US" sz="2400" b="1" dirty="0" smtClean="0"/>
              <a:t>without</a:t>
            </a:r>
            <a:r>
              <a:rPr lang="en-US" sz="2400" dirty="0" smtClean="0"/>
              <a:t> at least two consecutive years of </a:t>
            </a:r>
            <a:r>
              <a:rPr lang="en-US" sz="2400" b="1" dirty="0" smtClean="0"/>
              <a:t>state-level standardized tests</a:t>
            </a:r>
            <a:r>
              <a:rPr lang="en-US" sz="2400" dirty="0" smtClean="0"/>
              <a:t>.  </a:t>
            </a:r>
          </a:p>
          <a:p>
            <a:endParaRPr lang="en-US" sz="2400" dirty="0"/>
          </a:p>
          <a:p>
            <a:r>
              <a:rPr lang="en-US" sz="2400" dirty="0" smtClean="0"/>
              <a:t>In Utah, this includes everything other than grades 3-11 in ELA, grades 4-10 science, and grades 3-11 mathematics.</a:t>
            </a:r>
          </a:p>
          <a:p>
            <a:endParaRPr lang="en-US" sz="2400" dirty="0"/>
          </a:p>
          <a:p>
            <a:r>
              <a:rPr lang="en-US" sz="2400" dirty="0"/>
              <a:t>All Elementary Language Arts (ELA)(Grades 3, 4, 5, 6)</a:t>
            </a:r>
          </a:p>
          <a:p>
            <a:r>
              <a:rPr lang="en-US" sz="2400" dirty="0" smtClean="0"/>
              <a:t>All </a:t>
            </a:r>
            <a:r>
              <a:rPr lang="en-US" sz="2400" dirty="0"/>
              <a:t>Secondary Language Arts (ELA) (Grades 7, 8, 9, 10, 11)</a:t>
            </a:r>
          </a:p>
          <a:p>
            <a:r>
              <a:rPr lang="en-US" sz="2400" dirty="0" smtClean="0"/>
              <a:t>All </a:t>
            </a:r>
            <a:r>
              <a:rPr lang="en-US" sz="2400" dirty="0"/>
              <a:t>Elementary Math (Grades 3, 4, 5, 6)</a:t>
            </a:r>
          </a:p>
          <a:p>
            <a:r>
              <a:rPr lang="en-US" sz="2400" dirty="0" smtClean="0"/>
              <a:t>All </a:t>
            </a:r>
            <a:r>
              <a:rPr lang="en-US" sz="2400" dirty="0"/>
              <a:t>Secondary Math (Grades 7, 8, Pre-Algebra, Algebra I, Geometry, Algebra II)</a:t>
            </a:r>
          </a:p>
          <a:p>
            <a:r>
              <a:rPr lang="en-US" sz="2400" dirty="0" smtClean="0"/>
              <a:t>All </a:t>
            </a:r>
            <a:r>
              <a:rPr lang="en-US" sz="2400" dirty="0"/>
              <a:t>Elementary Science (Grades 4, 5, 6)</a:t>
            </a:r>
          </a:p>
          <a:p>
            <a:r>
              <a:rPr lang="en-US" sz="2400" dirty="0" smtClean="0"/>
              <a:t>All </a:t>
            </a:r>
            <a:r>
              <a:rPr lang="en-US" sz="2400" dirty="0"/>
              <a:t>Secondary Science (Grades 7, 8, ESS, Biology, Chemistry, Physics)</a:t>
            </a:r>
          </a:p>
        </p:txBody>
      </p:sp>
      <p:sp>
        <p:nvSpPr>
          <p:cNvPr id="15" name="TextBox 14"/>
          <p:cNvSpPr txBox="1"/>
          <p:nvPr/>
        </p:nvSpPr>
        <p:spPr>
          <a:xfrm>
            <a:off x="0" y="332086"/>
            <a:ext cx="9144000" cy="769441"/>
          </a:xfrm>
          <a:prstGeom prst="rect">
            <a:avLst/>
          </a:prstGeom>
          <a:noFill/>
          <a:ln>
            <a:noFill/>
          </a:ln>
        </p:spPr>
        <p:txBody>
          <a:bodyPr wrap="square" rtlCol="0">
            <a:spAutoFit/>
          </a:bodyPr>
          <a:lstStyle/>
          <a:p>
            <a:pPr algn="ctr"/>
            <a:r>
              <a:rPr lang="en-US" sz="4400" b="1" dirty="0" smtClean="0"/>
              <a:t>Non-Tested Subjects and Grades</a:t>
            </a:r>
            <a:endParaRPr lang="en-US" sz="4400" b="1" dirty="0"/>
          </a:p>
        </p:txBody>
      </p:sp>
      <p:sp>
        <p:nvSpPr>
          <p:cNvPr id="2" name="Slide Number Placeholder 1"/>
          <p:cNvSpPr>
            <a:spLocks noGrp="1"/>
          </p:cNvSpPr>
          <p:nvPr>
            <p:ph type="sldNum" sz="quarter" idx="12"/>
          </p:nvPr>
        </p:nvSpPr>
        <p:spPr/>
        <p:txBody>
          <a:bodyPr/>
          <a:lstStyle/>
          <a:p>
            <a:fld id="{BF4C5993-851B-47D9-B82A-9235D76DEA65}" type="slidenum">
              <a:rPr lang="en-US" smtClean="0"/>
              <a:pPr/>
              <a:t>21</a:t>
            </a:fld>
            <a:endParaRPr lang="en-US" dirty="0"/>
          </a:p>
        </p:txBody>
      </p:sp>
    </p:spTree>
    <p:extLst>
      <p:ext uri="{BB962C8B-B14F-4D97-AF65-F5344CB8AC3E}">
        <p14:creationId xmlns:p14="http://schemas.microsoft.com/office/powerpoint/2010/main" val="10657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17075"/>
            <a:ext cx="8153400" cy="707886"/>
          </a:xfrm>
          <a:prstGeom prst="rect">
            <a:avLst/>
          </a:prstGeom>
          <a:solidFill>
            <a:schemeClr val="bg1">
              <a:lumMod val="75000"/>
            </a:schemeClr>
          </a:solidFill>
          <a:ln>
            <a:noFill/>
          </a:ln>
        </p:spPr>
        <p:txBody>
          <a:bodyPr wrap="square" rtlCol="0">
            <a:spAutoFit/>
          </a:bodyPr>
          <a:lstStyle/>
          <a:p>
            <a:pPr algn="ctr"/>
            <a:r>
              <a:rPr lang="en-US" sz="4000" b="1" dirty="0" smtClean="0"/>
              <a:t>What are SLOs?</a:t>
            </a:r>
            <a:endParaRPr lang="en-US" sz="4000" dirty="0"/>
          </a:p>
        </p:txBody>
      </p:sp>
      <p:graphicFrame>
        <p:nvGraphicFramePr>
          <p:cNvPr id="5" name="Diagram 4"/>
          <p:cNvGraphicFramePr/>
          <p:nvPr/>
        </p:nvGraphicFramePr>
        <p:xfrm>
          <a:off x="381000" y="1295401"/>
          <a:ext cx="8401051" cy="4893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F4C5993-851B-47D9-B82A-9235D76DEA65}" type="slidenum">
              <a:rPr lang="en-US" smtClean="0"/>
              <a:pPr/>
              <a:t>22</a:t>
            </a:fld>
            <a:endParaRPr lang="en-US" dirty="0"/>
          </a:p>
        </p:txBody>
      </p:sp>
    </p:spTree>
    <p:extLst>
      <p:ext uri="{BB962C8B-B14F-4D97-AF65-F5344CB8AC3E}">
        <p14:creationId xmlns:p14="http://schemas.microsoft.com/office/powerpoint/2010/main" val="2570042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F4C5993-851B-47D9-B82A-9235D76DEA65}" type="slidenum">
              <a:rPr lang="en-US" smtClean="0"/>
              <a:pPr/>
              <a:t>23</a:t>
            </a:fld>
            <a:endParaRPr lang="en-US" dirty="0"/>
          </a:p>
        </p:txBody>
      </p:sp>
      <p:sp>
        <p:nvSpPr>
          <p:cNvPr id="6" name="TextBox 5"/>
          <p:cNvSpPr txBox="1"/>
          <p:nvPr/>
        </p:nvSpPr>
        <p:spPr>
          <a:xfrm>
            <a:off x="685800" y="332086"/>
            <a:ext cx="7848600" cy="707886"/>
          </a:xfrm>
          <a:prstGeom prst="rect">
            <a:avLst/>
          </a:prstGeom>
          <a:solidFill>
            <a:schemeClr val="bg1">
              <a:lumMod val="85000"/>
            </a:schemeClr>
          </a:solidFill>
          <a:ln>
            <a:noFill/>
          </a:ln>
        </p:spPr>
        <p:txBody>
          <a:bodyPr wrap="square" rtlCol="0">
            <a:spAutoFit/>
          </a:bodyPr>
          <a:lstStyle/>
          <a:p>
            <a:pPr algn="ctr"/>
            <a:r>
              <a:rPr lang="en-US" sz="4000" b="1" dirty="0" smtClean="0"/>
              <a:t>Why are SLOs Important?</a:t>
            </a:r>
            <a:endParaRPr lang="en-US" sz="4000" dirty="0"/>
          </a:p>
        </p:txBody>
      </p:sp>
      <p:sp>
        <p:nvSpPr>
          <p:cNvPr id="7" name="Rectangle 6"/>
          <p:cNvSpPr/>
          <p:nvPr/>
        </p:nvSpPr>
        <p:spPr>
          <a:xfrm>
            <a:off x="533400" y="1143000"/>
            <a:ext cx="8153400" cy="5786199"/>
          </a:xfrm>
          <a:prstGeom prst="rect">
            <a:avLst/>
          </a:prstGeom>
        </p:spPr>
        <p:txBody>
          <a:bodyPr wrap="square">
            <a:spAutoFit/>
          </a:bodyPr>
          <a:lstStyle/>
          <a:p>
            <a:pPr marL="285750" indent="-285750"/>
            <a:r>
              <a:rPr lang="en-US" sz="2400" b="1" dirty="0" smtClean="0"/>
              <a:t>SLOs:</a:t>
            </a:r>
          </a:p>
          <a:p>
            <a:pPr marL="231775" lvl="0" indent="-231775">
              <a:buFont typeface="Arial" pitchFamily="34" charset="0"/>
              <a:buChar char="•"/>
            </a:pPr>
            <a:r>
              <a:rPr lang="en-US" sz="2400" dirty="0" smtClean="0"/>
              <a:t>In addition to measuring student growth and learning to apply to the contributions to educator evaluation, </a:t>
            </a:r>
          </a:p>
          <a:p>
            <a:pPr lvl="0"/>
            <a:r>
              <a:rPr lang="en-US" sz="2400" b="1" dirty="0" smtClean="0"/>
              <a:t>SLOs:</a:t>
            </a:r>
            <a:endParaRPr lang="en-US" sz="2400" b="1" dirty="0"/>
          </a:p>
          <a:p>
            <a:pPr marL="231775" lvl="0" indent="-231775">
              <a:buFont typeface="Arial" pitchFamily="34" charset="0"/>
              <a:buChar char="•"/>
            </a:pPr>
            <a:r>
              <a:rPr lang="en-US" sz="2400" u="sng" dirty="0" smtClean="0"/>
              <a:t>Put student learning first.</a:t>
            </a:r>
          </a:p>
          <a:p>
            <a:pPr marL="682625" lvl="1" indent="-225425">
              <a:buFont typeface="Wingdings" pitchFamily="2" charset="2"/>
              <a:buChar char="ü"/>
            </a:pPr>
            <a:r>
              <a:rPr lang="en-US" sz="2200" dirty="0" smtClean="0"/>
              <a:t>Student proficiency of content and skills is the primary focus.</a:t>
            </a:r>
          </a:p>
          <a:p>
            <a:pPr marL="231775" lvl="0" indent="-231775">
              <a:buFont typeface="Arial" pitchFamily="34" charset="0"/>
              <a:buChar char="•"/>
            </a:pPr>
            <a:r>
              <a:rPr lang="en-US" sz="2400" u="sng" dirty="0"/>
              <a:t>P</a:t>
            </a:r>
            <a:r>
              <a:rPr lang="en-US" sz="2400" u="sng" dirty="0" smtClean="0"/>
              <a:t>rioritize key standards/enduring understandings.</a:t>
            </a:r>
          </a:p>
          <a:p>
            <a:pPr lvl="1">
              <a:buFont typeface="Wingdings" pitchFamily="2" charset="2"/>
              <a:buChar char="ü"/>
            </a:pPr>
            <a:r>
              <a:rPr lang="en-US" sz="2200" dirty="0" smtClean="0"/>
              <a:t>Teachers ask themselves, “What do my students </a:t>
            </a:r>
            <a:r>
              <a:rPr lang="en-US" sz="2200" i="1" dirty="0" smtClean="0"/>
              <a:t>need</a:t>
            </a:r>
            <a:r>
              <a:rPr lang="en-US" sz="2200" dirty="0" smtClean="0"/>
              <a:t> to know  	to be successful?”</a:t>
            </a:r>
          </a:p>
          <a:p>
            <a:pPr marL="231775" lvl="0" indent="-231775">
              <a:buFont typeface="Arial" pitchFamily="34" charset="0"/>
              <a:buChar char="•"/>
            </a:pPr>
            <a:r>
              <a:rPr lang="en-US" sz="2400" u="sng" dirty="0"/>
              <a:t>I</a:t>
            </a:r>
            <a:r>
              <a:rPr lang="en-US" sz="2400" u="sng" dirty="0" smtClean="0"/>
              <a:t>mprove the quality of student data use.</a:t>
            </a:r>
          </a:p>
          <a:p>
            <a:pPr lvl="1">
              <a:buFont typeface="Wingdings" pitchFamily="2" charset="2"/>
              <a:buChar char="ü"/>
            </a:pPr>
            <a:r>
              <a:rPr lang="en-US" sz="2200" dirty="0" smtClean="0"/>
              <a:t>The SLO process will provide explicit guidance for teachers in        	selecting and gather student data.</a:t>
            </a:r>
          </a:p>
          <a:p>
            <a:pPr marL="231775" lvl="0" indent="-231775">
              <a:buFont typeface="Arial" pitchFamily="34" charset="0"/>
              <a:buChar char="•"/>
            </a:pPr>
            <a:r>
              <a:rPr lang="en-US" sz="2400" u="sng" dirty="0" smtClean="0"/>
              <a:t>Make teacher impact on student achievement visible.</a:t>
            </a:r>
          </a:p>
          <a:p>
            <a:pPr marL="739775" indent="-274638">
              <a:buFont typeface="Wingdings" pitchFamily="2" charset="2"/>
              <a:buChar char="ü"/>
            </a:pPr>
            <a:r>
              <a:rPr lang="en-US" sz="2200" dirty="0" smtClean="0"/>
              <a:t>Based on data, instruction can be adjusted and differentiated in 	real time for maximum student achievement.</a:t>
            </a:r>
          </a:p>
          <a:p>
            <a:pPr marL="739775" lvl="0" indent="-274638"/>
            <a:endParaRPr lang="en-US" sz="2400" dirty="0"/>
          </a:p>
        </p:txBody>
      </p:sp>
    </p:spTree>
    <p:extLst>
      <p:ext uri="{BB962C8B-B14F-4D97-AF65-F5344CB8AC3E}">
        <p14:creationId xmlns:p14="http://schemas.microsoft.com/office/powerpoint/2010/main" val="1320091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32086"/>
            <a:ext cx="8229600" cy="830997"/>
          </a:xfrm>
          <a:prstGeom prst="rect">
            <a:avLst/>
          </a:prstGeom>
          <a:solidFill>
            <a:schemeClr val="bg1">
              <a:lumMod val="75000"/>
            </a:schemeClr>
          </a:solidFill>
          <a:ln>
            <a:noFill/>
          </a:ln>
        </p:spPr>
        <p:txBody>
          <a:bodyPr wrap="square" rtlCol="0">
            <a:spAutoFit/>
          </a:bodyPr>
          <a:lstStyle/>
          <a:p>
            <a:pPr algn="ctr"/>
            <a:r>
              <a:rPr lang="en-US" sz="4800" b="1" dirty="0" smtClean="0"/>
              <a:t>SLO Opportunities</a:t>
            </a:r>
            <a:endParaRPr lang="en-US" sz="4800" b="1" dirty="0"/>
          </a:p>
        </p:txBody>
      </p:sp>
      <p:sp>
        <p:nvSpPr>
          <p:cNvPr id="9" name="Slide Number Placeholder 8"/>
          <p:cNvSpPr>
            <a:spLocks noGrp="1"/>
          </p:cNvSpPr>
          <p:nvPr>
            <p:ph type="sldNum" sz="quarter" idx="12"/>
          </p:nvPr>
        </p:nvSpPr>
        <p:spPr/>
        <p:txBody>
          <a:bodyPr/>
          <a:lstStyle/>
          <a:p>
            <a:fld id="{BF4C5993-851B-47D9-B82A-9235D76DEA65}" type="slidenum">
              <a:rPr lang="en-US" smtClean="0"/>
              <a:pPr/>
              <a:t>24</a:t>
            </a:fld>
            <a:endParaRPr lang="en-US" dirty="0"/>
          </a:p>
        </p:txBody>
      </p:sp>
      <p:graphicFrame>
        <p:nvGraphicFramePr>
          <p:cNvPr id="8" name="Diagram 7"/>
          <p:cNvGraphicFramePr/>
          <p:nvPr>
            <p:extLst>
              <p:ext uri="{D42A27DB-BD31-4B8C-83A1-F6EECF244321}">
                <p14:modId xmlns:p14="http://schemas.microsoft.com/office/powerpoint/2010/main" val="414636716"/>
              </p:ext>
            </p:extLst>
          </p:nvPr>
        </p:nvGraphicFramePr>
        <p:xfrm>
          <a:off x="304800" y="1219200"/>
          <a:ext cx="8458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0230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32086"/>
            <a:ext cx="7467600" cy="830997"/>
          </a:xfrm>
          <a:prstGeom prst="rect">
            <a:avLst/>
          </a:prstGeom>
          <a:solidFill>
            <a:schemeClr val="bg1">
              <a:lumMod val="75000"/>
            </a:schemeClr>
          </a:solidFill>
          <a:ln>
            <a:noFill/>
          </a:ln>
        </p:spPr>
        <p:txBody>
          <a:bodyPr wrap="square" rtlCol="0">
            <a:spAutoFit/>
          </a:bodyPr>
          <a:lstStyle/>
          <a:p>
            <a:pPr algn="ctr"/>
            <a:r>
              <a:rPr lang="en-US" sz="4800" b="1" dirty="0" smtClean="0"/>
              <a:t>SLO Challenges</a:t>
            </a:r>
            <a:endParaRPr lang="en-US" sz="4800" b="1" dirty="0"/>
          </a:p>
        </p:txBody>
      </p:sp>
      <p:sp>
        <p:nvSpPr>
          <p:cNvPr id="9" name="Slide Number Placeholder 8"/>
          <p:cNvSpPr>
            <a:spLocks noGrp="1"/>
          </p:cNvSpPr>
          <p:nvPr>
            <p:ph type="sldNum" sz="quarter" idx="12"/>
          </p:nvPr>
        </p:nvSpPr>
        <p:spPr/>
        <p:txBody>
          <a:bodyPr/>
          <a:lstStyle/>
          <a:p>
            <a:fld id="{BF4C5993-851B-47D9-B82A-9235D76DEA65}" type="slidenum">
              <a:rPr lang="en-US" smtClean="0"/>
              <a:pPr/>
              <a:t>25</a:t>
            </a:fld>
            <a:endParaRPr lang="en-US" dirty="0"/>
          </a:p>
        </p:txBody>
      </p:sp>
      <p:graphicFrame>
        <p:nvGraphicFramePr>
          <p:cNvPr id="8" name="Diagram 7"/>
          <p:cNvGraphicFramePr/>
          <p:nvPr>
            <p:extLst>
              <p:ext uri="{D42A27DB-BD31-4B8C-83A1-F6EECF244321}">
                <p14:modId xmlns:p14="http://schemas.microsoft.com/office/powerpoint/2010/main" val="4182165567"/>
              </p:ext>
            </p:extLst>
          </p:nvPr>
        </p:nvGraphicFramePr>
        <p:xfrm>
          <a:off x="838200" y="1295400"/>
          <a:ext cx="7848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2786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32086"/>
            <a:ext cx="7543800" cy="769441"/>
          </a:xfrm>
          <a:prstGeom prst="rect">
            <a:avLst/>
          </a:prstGeom>
          <a:solidFill>
            <a:schemeClr val="bg1">
              <a:lumMod val="85000"/>
            </a:schemeClr>
          </a:solidFill>
          <a:ln>
            <a:noFill/>
          </a:ln>
        </p:spPr>
        <p:txBody>
          <a:bodyPr wrap="square" rtlCol="0">
            <a:spAutoFit/>
          </a:bodyPr>
          <a:lstStyle/>
          <a:p>
            <a:pPr algn="ctr"/>
            <a:r>
              <a:rPr lang="en-US" sz="4400" b="1" dirty="0" smtClean="0"/>
              <a:t>SLO  Three Components</a:t>
            </a:r>
            <a:endParaRPr lang="en-US" sz="4400" b="1" dirty="0"/>
          </a:p>
        </p:txBody>
      </p:sp>
      <p:sp>
        <p:nvSpPr>
          <p:cNvPr id="9" name="Slide Number Placeholder 8"/>
          <p:cNvSpPr>
            <a:spLocks noGrp="1"/>
          </p:cNvSpPr>
          <p:nvPr>
            <p:ph type="sldNum" sz="quarter" idx="12"/>
          </p:nvPr>
        </p:nvSpPr>
        <p:spPr/>
        <p:txBody>
          <a:bodyPr/>
          <a:lstStyle/>
          <a:p>
            <a:fld id="{BF4C5993-851B-47D9-B82A-9235D76DEA65}" type="slidenum">
              <a:rPr lang="en-US" smtClean="0"/>
              <a:pPr/>
              <a:t>26</a:t>
            </a:fld>
            <a:endParaRPr lang="en-US" dirty="0"/>
          </a:p>
        </p:txBody>
      </p:sp>
      <p:graphicFrame>
        <p:nvGraphicFramePr>
          <p:cNvPr id="10" name="Diagram 9"/>
          <p:cNvGraphicFramePr/>
          <p:nvPr>
            <p:extLst>
              <p:ext uri="{D42A27DB-BD31-4B8C-83A1-F6EECF244321}">
                <p14:modId xmlns:p14="http://schemas.microsoft.com/office/powerpoint/2010/main" val="1177739136"/>
              </p:ext>
            </p:extLst>
          </p:nvPr>
        </p:nvGraphicFramePr>
        <p:xfrm>
          <a:off x="1143000" y="1295400"/>
          <a:ext cx="70866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5003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4C5993-851B-47D9-B82A-9235D76DEA65}" type="slidenum">
              <a:rPr lang="en-US" smtClean="0"/>
              <a:pPr/>
              <a:t>27</a:t>
            </a:fld>
            <a:endParaRPr lang="en-US" dirty="0"/>
          </a:p>
        </p:txBody>
      </p:sp>
      <p:sp>
        <p:nvSpPr>
          <p:cNvPr id="5" name="Flowchart: Multidocument 4"/>
          <p:cNvSpPr/>
          <p:nvPr/>
        </p:nvSpPr>
        <p:spPr>
          <a:xfrm flipH="1">
            <a:off x="914400" y="1143000"/>
            <a:ext cx="7391400" cy="4572000"/>
          </a:xfrm>
          <a:prstGeom prst="flowChartMulti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chemeClr val="tx1"/>
                </a:solidFill>
              </a:rPr>
              <a:t>Learning Goal</a:t>
            </a:r>
            <a:endParaRPr lang="en-US" sz="7200" b="1" dirty="0">
              <a:solidFill>
                <a:schemeClr val="tx1"/>
              </a:solidFill>
            </a:endParaRPr>
          </a:p>
        </p:txBody>
      </p:sp>
    </p:spTree>
    <p:extLst>
      <p:ext uri="{BB962C8B-B14F-4D97-AF65-F5344CB8AC3E}">
        <p14:creationId xmlns:p14="http://schemas.microsoft.com/office/powerpoint/2010/main" val="3687862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163083"/>
            <a:ext cx="8458200" cy="5618717"/>
          </a:xfrm>
          <a:prstGeom prst="rect">
            <a:avLst/>
          </a:prstGeom>
          <a:solidFill>
            <a:schemeClr val="accent1">
              <a:lumMod val="20000"/>
              <a:lumOff val="80000"/>
            </a:schemeClr>
          </a:solidFill>
          <a:ln>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endParaRPr lang="en-US" sz="2400" dirty="0" smtClean="0"/>
          </a:p>
          <a:p>
            <a:r>
              <a:rPr lang="en-US" sz="2400" dirty="0" smtClean="0"/>
              <a:t>A </a:t>
            </a:r>
            <a:r>
              <a:rPr lang="en-US" sz="2400" b="1" dirty="0" smtClean="0"/>
              <a:t>Learning Goal: </a:t>
            </a:r>
            <a:r>
              <a:rPr lang="en-US" sz="2400" dirty="0" smtClean="0"/>
              <a:t>describes what students will be able to do at the end of the course or grade level based on course - or grade-level Utah Core content standards and curriculum.</a:t>
            </a:r>
            <a:endParaRPr lang="en-US" sz="2400" b="1" dirty="0" smtClean="0"/>
          </a:p>
          <a:p>
            <a:endParaRPr lang="en-US" sz="2400" dirty="0" smtClean="0"/>
          </a:p>
          <a:p>
            <a:r>
              <a:rPr lang="en-US" sz="2400" dirty="0" smtClean="0"/>
              <a:t>The Learning Goal includes:</a:t>
            </a:r>
          </a:p>
          <a:p>
            <a:endParaRPr lang="en-US" sz="2400" b="1" dirty="0" smtClean="0"/>
          </a:p>
          <a:p>
            <a:pPr>
              <a:buFontTx/>
              <a:buChar char="•"/>
            </a:pPr>
            <a:r>
              <a:rPr lang="en-US" sz="2400" dirty="0" smtClean="0"/>
              <a:t>a </a:t>
            </a:r>
            <a:r>
              <a:rPr lang="en-US" sz="2400" i="1" dirty="0" smtClean="0"/>
              <a:t>specific and measurable description </a:t>
            </a:r>
            <a:r>
              <a:rPr lang="en-US" sz="2400" dirty="0" smtClean="0"/>
              <a:t>of the </a:t>
            </a:r>
            <a:r>
              <a:rPr lang="en-US" sz="2400" b="1" dirty="0" smtClean="0"/>
              <a:t>big ideas </a:t>
            </a:r>
            <a:r>
              <a:rPr lang="en-US" sz="2400" dirty="0" smtClean="0"/>
              <a:t>that students will be able to know and demonstrate at the end of the course/grade</a:t>
            </a:r>
          </a:p>
          <a:p>
            <a:endParaRPr lang="en-US" sz="2400" dirty="0" smtClean="0"/>
          </a:p>
          <a:p>
            <a:pPr>
              <a:buFontTx/>
              <a:buChar char="•"/>
            </a:pPr>
            <a:r>
              <a:rPr lang="en-US" sz="2400" b="1" dirty="0" smtClean="0"/>
              <a:t>critical content and skills </a:t>
            </a:r>
            <a:r>
              <a:rPr lang="en-US" sz="2400" dirty="0" smtClean="0"/>
              <a:t>from the intended </a:t>
            </a:r>
            <a:r>
              <a:rPr lang="en-US" sz="2400" i="1" dirty="0" smtClean="0"/>
              <a:t>standards and curriculum</a:t>
            </a:r>
            <a:r>
              <a:rPr lang="en-US" sz="2400" dirty="0" smtClean="0"/>
              <a:t> that are being taught and learned (not all content and skills) </a:t>
            </a:r>
          </a:p>
          <a:p>
            <a:endParaRPr lang="en-US" sz="2400" dirty="0" smtClean="0"/>
          </a:p>
          <a:p>
            <a:pPr>
              <a:buFontTx/>
              <a:buChar char="•"/>
            </a:pPr>
            <a:r>
              <a:rPr lang="en-US" sz="2400" dirty="0" smtClean="0"/>
              <a:t>demonstration of </a:t>
            </a:r>
            <a:r>
              <a:rPr lang="en-US" sz="2400" b="1" dirty="0" smtClean="0"/>
              <a:t>deep understanding</a:t>
            </a:r>
          </a:p>
          <a:p>
            <a:endParaRPr lang="en-US" sz="2400" dirty="0"/>
          </a:p>
        </p:txBody>
      </p:sp>
      <p:sp>
        <p:nvSpPr>
          <p:cNvPr id="15" name="TextBox 14"/>
          <p:cNvSpPr txBox="1"/>
          <p:nvPr/>
        </p:nvSpPr>
        <p:spPr>
          <a:xfrm>
            <a:off x="0" y="332086"/>
            <a:ext cx="9144000" cy="830997"/>
          </a:xfrm>
          <a:prstGeom prst="rect">
            <a:avLst/>
          </a:prstGeom>
          <a:noFill/>
          <a:ln>
            <a:noFill/>
          </a:ln>
        </p:spPr>
        <p:txBody>
          <a:bodyPr wrap="square" rtlCol="0">
            <a:spAutoFit/>
          </a:bodyPr>
          <a:lstStyle/>
          <a:p>
            <a:pPr algn="ctr"/>
            <a:r>
              <a:rPr lang="en-US" sz="4800" b="1" dirty="0" smtClean="0"/>
              <a:t>Learning Goal</a:t>
            </a:r>
            <a:endParaRPr lang="en-US" sz="4800" b="1" dirty="0"/>
          </a:p>
        </p:txBody>
      </p:sp>
      <p:sp>
        <p:nvSpPr>
          <p:cNvPr id="2" name="Slide Number Placeholder 1"/>
          <p:cNvSpPr>
            <a:spLocks noGrp="1"/>
          </p:cNvSpPr>
          <p:nvPr>
            <p:ph type="sldNum" sz="quarter" idx="12"/>
          </p:nvPr>
        </p:nvSpPr>
        <p:spPr/>
        <p:txBody>
          <a:bodyPr/>
          <a:lstStyle/>
          <a:p>
            <a:fld id="{BF4C5993-851B-47D9-B82A-9235D76DEA65}" type="slidenum">
              <a:rPr lang="en-US" smtClean="0"/>
              <a:pPr/>
              <a:t>28</a:t>
            </a:fld>
            <a:endParaRPr lang="en-US" dirty="0"/>
          </a:p>
        </p:txBody>
      </p:sp>
    </p:spTree>
    <p:extLst>
      <p:ext uri="{BB962C8B-B14F-4D97-AF65-F5344CB8AC3E}">
        <p14:creationId xmlns:p14="http://schemas.microsoft.com/office/powerpoint/2010/main" val="1349294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32086"/>
            <a:ext cx="8229600" cy="707886"/>
          </a:xfrm>
          <a:prstGeom prst="rect">
            <a:avLst/>
          </a:prstGeom>
          <a:solidFill>
            <a:schemeClr val="accent1">
              <a:lumMod val="20000"/>
              <a:lumOff val="80000"/>
            </a:schemeClr>
          </a:solidFill>
          <a:ln>
            <a:noFill/>
          </a:ln>
        </p:spPr>
        <p:txBody>
          <a:bodyPr wrap="square" rtlCol="0">
            <a:spAutoFit/>
          </a:bodyPr>
          <a:lstStyle/>
          <a:p>
            <a:pPr algn="ctr"/>
            <a:r>
              <a:rPr lang="en-US" sz="4000" b="1" dirty="0" smtClean="0"/>
              <a:t>The SMART Approach</a:t>
            </a:r>
            <a:endParaRPr lang="en-US" sz="4000" b="1" dirty="0"/>
          </a:p>
        </p:txBody>
      </p:sp>
      <p:sp>
        <p:nvSpPr>
          <p:cNvPr id="9" name="Slide Number Placeholder 8"/>
          <p:cNvSpPr>
            <a:spLocks noGrp="1"/>
          </p:cNvSpPr>
          <p:nvPr>
            <p:ph type="sldNum" sz="quarter" idx="12"/>
          </p:nvPr>
        </p:nvSpPr>
        <p:spPr/>
        <p:txBody>
          <a:bodyPr/>
          <a:lstStyle/>
          <a:p>
            <a:fld id="{BF4C5993-851B-47D9-B82A-9235D76DEA65}" type="slidenum">
              <a:rPr lang="en-US" smtClean="0"/>
              <a:pPr/>
              <a:t>29</a:t>
            </a:fld>
            <a:endParaRPr lang="en-US" dirty="0"/>
          </a:p>
        </p:txBody>
      </p:sp>
      <p:sp>
        <p:nvSpPr>
          <p:cNvPr id="6" name="Rectangle 5"/>
          <p:cNvSpPr/>
          <p:nvPr/>
        </p:nvSpPr>
        <p:spPr>
          <a:xfrm>
            <a:off x="304800" y="1066800"/>
            <a:ext cx="8229600" cy="5770811"/>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6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This is about how the teacher writes the Learning Goal</a:t>
            </a:r>
          </a:p>
          <a:p>
            <a:endParaRPr lang="en-US" sz="2300" b="1" dirty="0">
              <a:solidFill>
                <a:sysClr val="windowText" lastClr="000000"/>
              </a:solidFill>
            </a:endParaRPr>
          </a:p>
          <a:p>
            <a:r>
              <a:rPr lang="en-US" sz="2300" b="1" dirty="0" smtClean="0"/>
              <a:t>Specific: </a:t>
            </a:r>
            <a:r>
              <a:rPr lang="en-US" sz="2300" dirty="0" smtClean="0"/>
              <a:t>The learning goal is focused, for example, by content standards and by learners</a:t>
            </a:r>
            <a:r>
              <a:rPr lang="en-US" altLang="en-US" sz="2300" dirty="0" smtClean="0"/>
              <a:t>’</a:t>
            </a:r>
            <a:r>
              <a:rPr lang="en-US" sz="2300" dirty="0" smtClean="0"/>
              <a:t> needs.</a:t>
            </a:r>
          </a:p>
          <a:p>
            <a:endParaRPr lang="en-US" sz="2300" b="1" dirty="0" smtClean="0"/>
          </a:p>
          <a:p>
            <a:r>
              <a:rPr lang="en-US" sz="2300" b="1" dirty="0" smtClean="0"/>
              <a:t>Measurable: </a:t>
            </a:r>
            <a:r>
              <a:rPr lang="en-US" sz="2300" dirty="0" smtClean="0"/>
              <a:t>An appropriate instrument/measure is selected to assess the learning goal.</a:t>
            </a:r>
          </a:p>
          <a:p>
            <a:endParaRPr lang="en-US" sz="2300" b="1" dirty="0" smtClean="0"/>
          </a:p>
          <a:p>
            <a:r>
              <a:rPr lang="en-US" sz="2300" b="1" dirty="0" smtClean="0"/>
              <a:t>Appropriate: </a:t>
            </a:r>
            <a:r>
              <a:rPr lang="en-US" sz="2300" dirty="0" smtClean="0"/>
              <a:t>The learning goal is within the teacher</a:t>
            </a:r>
            <a:r>
              <a:rPr lang="en-US" altLang="en-US" sz="2300" dirty="0" smtClean="0"/>
              <a:t>’</a:t>
            </a:r>
            <a:r>
              <a:rPr lang="en-US" sz="2300" dirty="0" smtClean="0"/>
              <a:t>s control to effect change and is a worthwhile focus for the students</a:t>
            </a:r>
            <a:r>
              <a:rPr lang="en-US" altLang="en-US" sz="2300" dirty="0" smtClean="0"/>
              <a:t>’</a:t>
            </a:r>
            <a:r>
              <a:rPr lang="en-US" sz="2300" dirty="0" smtClean="0"/>
              <a:t> academic year.</a:t>
            </a:r>
          </a:p>
          <a:p>
            <a:endParaRPr lang="en-US" sz="2300" b="1" dirty="0" smtClean="0"/>
          </a:p>
          <a:p>
            <a:r>
              <a:rPr lang="en-US" sz="2300" b="1" dirty="0" smtClean="0"/>
              <a:t>Realistic: </a:t>
            </a:r>
            <a:r>
              <a:rPr lang="en-US" sz="2300" dirty="0" smtClean="0"/>
              <a:t>The learning goal is feasible for the teacher.</a:t>
            </a:r>
          </a:p>
          <a:p>
            <a:endParaRPr lang="en-US" sz="2300" b="1" dirty="0" smtClean="0"/>
          </a:p>
          <a:p>
            <a:r>
              <a:rPr lang="en-US" sz="2300" b="1" dirty="0" smtClean="0"/>
              <a:t>Time limited: </a:t>
            </a:r>
            <a:r>
              <a:rPr lang="en-US" sz="2300" dirty="0" smtClean="0"/>
              <a:t>The learning goal is contained within a single school year or appropriate unit of time.</a:t>
            </a:r>
          </a:p>
        </p:txBody>
      </p:sp>
    </p:spTree>
    <p:extLst>
      <p:ext uri="{BB962C8B-B14F-4D97-AF65-F5344CB8AC3E}">
        <p14:creationId xmlns:p14="http://schemas.microsoft.com/office/powerpoint/2010/main" val="574626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lstStyle/>
          <a:p>
            <a:r>
              <a:rPr lang="en-US" b="1" dirty="0" smtClean="0"/>
              <a:t>Purpose for Today</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Bring LEA STATs together to learn about implementing SLOs in districts and schools </a:t>
            </a:r>
          </a:p>
          <a:p>
            <a:endParaRPr lang="en-US" dirty="0"/>
          </a:p>
          <a:p>
            <a:r>
              <a:rPr lang="en-US" dirty="0" smtClean="0"/>
              <a:t>My Goal this Year:</a:t>
            </a:r>
          </a:p>
          <a:p>
            <a:pPr lvl="1"/>
            <a:r>
              <a:rPr lang="en-US" dirty="0"/>
              <a:t>Every teacher in the state will have the opportunity to work with an SLO this school year.</a:t>
            </a:r>
          </a:p>
          <a:p>
            <a:pPr lvl="2"/>
            <a:r>
              <a:rPr lang="en-US" dirty="0"/>
              <a:t>RECEIVE professional development on SLOs</a:t>
            </a:r>
          </a:p>
          <a:p>
            <a:pPr lvl="2"/>
            <a:r>
              <a:rPr lang="en-US" dirty="0"/>
              <a:t>SEE an SLO</a:t>
            </a:r>
          </a:p>
          <a:p>
            <a:pPr lvl="2"/>
            <a:r>
              <a:rPr lang="en-US" dirty="0" smtClean="0"/>
              <a:t>WORK </a:t>
            </a:r>
            <a:r>
              <a:rPr lang="en-US" dirty="0"/>
              <a:t>with an SLO</a:t>
            </a:r>
          </a:p>
          <a:p>
            <a:pPr lvl="2"/>
            <a:r>
              <a:rPr lang="en-US" dirty="0"/>
              <a:t>PRACTICE with an SLO</a:t>
            </a:r>
          </a:p>
          <a:p>
            <a:pPr lvl="2"/>
            <a:r>
              <a:rPr lang="en-US" dirty="0"/>
              <a:t>PILOT an SLO</a:t>
            </a:r>
          </a:p>
          <a:p>
            <a:endParaRPr lang="en-US" dirty="0"/>
          </a:p>
        </p:txBody>
      </p:sp>
    </p:spTree>
    <p:extLst>
      <p:ext uri="{BB962C8B-B14F-4D97-AF65-F5344CB8AC3E}">
        <p14:creationId xmlns:p14="http://schemas.microsoft.com/office/powerpoint/2010/main" val="3789858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086"/>
            <a:ext cx="9144000" cy="707886"/>
          </a:xfrm>
          <a:prstGeom prst="rect">
            <a:avLst/>
          </a:prstGeom>
          <a:noFill/>
          <a:ln>
            <a:noFill/>
          </a:ln>
        </p:spPr>
        <p:txBody>
          <a:bodyPr wrap="square" rtlCol="0">
            <a:spAutoFit/>
          </a:bodyPr>
          <a:lstStyle/>
          <a:p>
            <a:pPr algn="ctr"/>
            <a:r>
              <a:rPr lang="en-US" sz="4000" b="1" dirty="0" smtClean="0"/>
              <a:t>Specific</a:t>
            </a:r>
            <a:endParaRPr lang="en-US" sz="4000" b="1" dirty="0"/>
          </a:p>
        </p:txBody>
      </p:sp>
      <p:sp>
        <p:nvSpPr>
          <p:cNvPr id="9" name="Slide Number Placeholder 8"/>
          <p:cNvSpPr>
            <a:spLocks noGrp="1"/>
          </p:cNvSpPr>
          <p:nvPr>
            <p:ph type="sldNum" sz="quarter" idx="12"/>
          </p:nvPr>
        </p:nvSpPr>
        <p:spPr/>
        <p:txBody>
          <a:bodyPr/>
          <a:lstStyle/>
          <a:p>
            <a:fld id="{BF4C5993-851B-47D9-B82A-9235D76DEA65}" type="slidenum">
              <a:rPr lang="en-US" smtClean="0"/>
              <a:pPr/>
              <a:t>30</a:t>
            </a:fld>
            <a:endParaRPr lang="en-US" dirty="0"/>
          </a:p>
        </p:txBody>
      </p:sp>
      <p:sp>
        <p:nvSpPr>
          <p:cNvPr id="6" name="Rectangle 5"/>
          <p:cNvSpPr/>
          <p:nvPr/>
        </p:nvSpPr>
        <p:spPr>
          <a:xfrm>
            <a:off x="304800" y="1066800"/>
            <a:ext cx="8229600" cy="2462213"/>
          </a:xfrm>
          <a:prstGeom prst="rect">
            <a:avLst/>
          </a:prstGeom>
        </p:spPr>
        <p:txBody>
          <a:bodyPr wrap="square">
            <a:spAutoFit/>
          </a:bodyPr>
          <a:lstStyle/>
          <a:p>
            <a:r>
              <a:rPr lang="en-US" sz="3200" dirty="0" smtClean="0"/>
              <a:t>The learning goal is focused, for example, by the content standards and by learners</a:t>
            </a:r>
            <a:r>
              <a:rPr lang="en-US" altLang="en-US" sz="3200" dirty="0" smtClean="0"/>
              <a:t>’</a:t>
            </a:r>
            <a:r>
              <a:rPr lang="en-US" sz="3200" dirty="0" smtClean="0"/>
              <a:t> needs.</a:t>
            </a:r>
          </a:p>
          <a:p>
            <a:r>
              <a:rPr lang="en-US" sz="3200" dirty="0" smtClean="0"/>
              <a:t>Goldilocks Dilemma:</a:t>
            </a:r>
          </a:p>
          <a:p>
            <a:pPr lvl="1">
              <a:buFont typeface="Arial" pitchFamily="34" charset="0"/>
              <a:buChar char="•"/>
            </a:pPr>
            <a:r>
              <a:rPr lang="en-US" sz="2900" dirty="0" smtClean="0"/>
              <a:t>Too broad </a:t>
            </a:r>
            <a:r>
              <a:rPr lang="en-US" sz="2900" dirty="0" smtClean="0">
                <a:sym typeface="Wingdings" pitchFamily="2" charset="2"/>
              </a:rPr>
              <a:t> difficult</a:t>
            </a:r>
            <a:r>
              <a:rPr lang="en-US" sz="2900" dirty="0" smtClean="0"/>
              <a:t> to measure well.</a:t>
            </a:r>
          </a:p>
          <a:p>
            <a:pPr lvl="1">
              <a:buFont typeface="Arial" pitchFamily="34" charset="0"/>
              <a:buChar char="•"/>
            </a:pPr>
            <a:r>
              <a:rPr lang="en-US" sz="2900" dirty="0" smtClean="0"/>
              <a:t>Too narrow </a:t>
            </a:r>
            <a:r>
              <a:rPr lang="en-US" sz="2900" dirty="0" smtClean="0">
                <a:sym typeface="Wingdings" pitchFamily="2" charset="2"/>
              </a:rPr>
              <a:t> too discrete and piecemeal</a:t>
            </a:r>
            <a:r>
              <a:rPr lang="en-US" sz="2900" dirty="0" smtClean="0"/>
              <a:t>.</a:t>
            </a:r>
          </a:p>
        </p:txBody>
      </p:sp>
      <p:sp>
        <p:nvSpPr>
          <p:cNvPr id="8" name="Rectangle 7"/>
          <p:cNvSpPr/>
          <p:nvPr/>
        </p:nvSpPr>
        <p:spPr>
          <a:xfrm>
            <a:off x="381000" y="3810000"/>
            <a:ext cx="4572000" cy="1892826"/>
          </a:xfrm>
          <a:prstGeom prst="rect">
            <a:avLst/>
          </a:prstGeom>
        </p:spPr>
        <p:txBody>
          <a:bodyPr wrap="square">
            <a:spAutoFit/>
          </a:bodyPr>
          <a:lstStyle/>
          <a:p>
            <a:pPr marL="273050" indent="-273050">
              <a:spcBef>
                <a:spcPts val="600"/>
              </a:spcBef>
              <a:buClr>
                <a:srgbClr val="1DA35D"/>
              </a:buClr>
              <a:buSzPct val="76000"/>
              <a:buFont typeface="Wingdings 3" pitchFamily="18" charset="2"/>
              <a:buChar char=""/>
            </a:pPr>
            <a:r>
              <a:rPr lang="en-US" sz="2800" dirty="0" smtClean="0"/>
              <a:t>What is </a:t>
            </a:r>
            <a:r>
              <a:rPr lang="en-US" altLang="en-US" sz="2800" dirty="0" smtClean="0"/>
              <a:t>“</a:t>
            </a:r>
            <a:r>
              <a:rPr lang="en-US" sz="2800" dirty="0" smtClean="0"/>
              <a:t>just right?</a:t>
            </a:r>
            <a:r>
              <a:rPr lang="en-US" altLang="en-US" sz="2800" dirty="0" smtClean="0"/>
              <a:t>”</a:t>
            </a:r>
            <a:endParaRPr lang="en-US" sz="2800" dirty="0" smtClean="0"/>
          </a:p>
          <a:p>
            <a:pPr marL="273050" indent="-273050">
              <a:spcBef>
                <a:spcPts val="600"/>
              </a:spcBef>
              <a:buClr>
                <a:srgbClr val="1DA35D"/>
              </a:buClr>
              <a:buSzPct val="76000"/>
              <a:buFont typeface="Wingdings 3" pitchFamily="18" charset="2"/>
              <a:buChar char=""/>
            </a:pPr>
            <a:r>
              <a:rPr lang="en-US" sz="2800" dirty="0" smtClean="0"/>
              <a:t>(Addressed by </a:t>
            </a:r>
            <a:r>
              <a:rPr lang="en-US" altLang="en-US" sz="2800" dirty="0" smtClean="0"/>
              <a:t>“</a:t>
            </a:r>
            <a:r>
              <a:rPr lang="en-US" sz="2800" dirty="0" smtClean="0"/>
              <a:t>big idea</a:t>
            </a:r>
            <a:r>
              <a:rPr lang="en-US" altLang="en-US" sz="2800" dirty="0" smtClean="0"/>
              <a:t>”</a:t>
            </a:r>
            <a:r>
              <a:rPr lang="en-US" sz="2800" dirty="0" smtClean="0"/>
              <a:t> and </a:t>
            </a:r>
            <a:r>
              <a:rPr lang="en-US" altLang="en-US" sz="2800" dirty="0" smtClean="0"/>
              <a:t>“</a:t>
            </a:r>
            <a:r>
              <a:rPr lang="en-US" sz="2800" dirty="0" smtClean="0"/>
              <a:t>content standards</a:t>
            </a:r>
            <a:r>
              <a:rPr lang="en-US" altLang="en-US" sz="2800" dirty="0" smtClean="0"/>
              <a:t>”</a:t>
            </a:r>
            <a:r>
              <a:rPr lang="en-US" sz="2800" dirty="0" smtClean="0"/>
              <a:t> in the template)</a:t>
            </a:r>
            <a:endParaRPr lang="en-US" sz="2800" dirty="0"/>
          </a:p>
        </p:txBody>
      </p:sp>
      <p:pic>
        <p:nvPicPr>
          <p:cNvPr id="10" name="Picture 2" descr="images.jpeg"/>
          <p:cNvPicPr>
            <a:picLocks noChangeAspect="1"/>
          </p:cNvPicPr>
          <p:nvPr/>
        </p:nvPicPr>
        <p:blipFill>
          <a:blip r:embed="rId3" cstate="print"/>
          <a:srcRect l="1900" t="27715" r="719" b="27333"/>
          <a:stretch>
            <a:fillRect/>
          </a:stretch>
        </p:blipFill>
        <p:spPr bwMode="auto">
          <a:xfrm>
            <a:off x="5105400" y="4343400"/>
            <a:ext cx="3741738" cy="1123950"/>
          </a:xfrm>
          <a:prstGeom prst="rect">
            <a:avLst/>
          </a:prstGeom>
          <a:noFill/>
          <a:ln w="9525">
            <a:noFill/>
            <a:miter lim="800000"/>
            <a:headEnd/>
            <a:tailEnd/>
          </a:ln>
        </p:spPr>
      </p:pic>
    </p:spTree>
    <p:extLst>
      <p:ext uri="{BB962C8B-B14F-4D97-AF65-F5344CB8AC3E}">
        <p14:creationId xmlns:p14="http://schemas.microsoft.com/office/powerpoint/2010/main" val="1808602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086"/>
            <a:ext cx="9144000" cy="707886"/>
          </a:xfrm>
          <a:prstGeom prst="rect">
            <a:avLst/>
          </a:prstGeom>
          <a:noFill/>
          <a:ln>
            <a:noFill/>
          </a:ln>
        </p:spPr>
        <p:txBody>
          <a:bodyPr wrap="square" rtlCol="0">
            <a:spAutoFit/>
          </a:bodyPr>
          <a:lstStyle/>
          <a:p>
            <a:pPr algn="ctr"/>
            <a:r>
              <a:rPr lang="en-US" sz="4000" b="1" dirty="0" smtClean="0"/>
              <a:t>Measurable</a:t>
            </a:r>
            <a:endParaRPr lang="en-US" sz="4000" b="1" dirty="0"/>
          </a:p>
        </p:txBody>
      </p:sp>
      <p:sp>
        <p:nvSpPr>
          <p:cNvPr id="9" name="Slide Number Placeholder 8"/>
          <p:cNvSpPr>
            <a:spLocks noGrp="1"/>
          </p:cNvSpPr>
          <p:nvPr>
            <p:ph type="sldNum" sz="quarter" idx="12"/>
          </p:nvPr>
        </p:nvSpPr>
        <p:spPr/>
        <p:txBody>
          <a:bodyPr/>
          <a:lstStyle/>
          <a:p>
            <a:fld id="{BF4C5993-851B-47D9-B82A-9235D76DEA65}" type="slidenum">
              <a:rPr lang="en-US" smtClean="0"/>
              <a:pPr/>
              <a:t>31</a:t>
            </a:fld>
            <a:endParaRPr lang="en-US" dirty="0"/>
          </a:p>
        </p:txBody>
      </p:sp>
      <p:sp>
        <p:nvSpPr>
          <p:cNvPr id="6" name="Rectangle 5"/>
          <p:cNvSpPr/>
          <p:nvPr/>
        </p:nvSpPr>
        <p:spPr>
          <a:xfrm>
            <a:off x="304800" y="1066800"/>
            <a:ext cx="8229600" cy="4108817"/>
          </a:xfrm>
          <a:prstGeom prst="rect">
            <a:avLst/>
          </a:prstGeom>
        </p:spPr>
        <p:txBody>
          <a:bodyPr wrap="square">
            <a:spAutoFit/>
          </a:bodyPr>
          <a:lstStyle/>
          <a:p>
            <a:pPr>
              <a:buFont typeface="Arial" pitchFamily="34" charset="0"/>
              <a:buChar char="•"/>
            </a:pPr>
            <a:r>
              <a:rPr lang="en-US" sz="2900" dirty="0" smtClean="0"/>
              <a:t>It is important that an appropriate instrument/measure is selected to assess the learning goal. (This is the assessment.)</a:t>
            </a:r>
          </a:p>
          <a:p>
            <a:pPr>
              <a:buFont typeface="Arial" pitchFamily="34" charset="0"/>
              <a:buChar char="•"/>
            </a:pPr>
            <a:r>
              <a:rPr lang="en-US" sz="2900" dirty="0" smtClean="0"/>
              <a:t>It is critical that we find valid assessments to measure the degree to which students achieve the learning goals.</a:t>
            </a:r>
          </a:p>
          <a:p>
            <a:pPr lvl="1"/>
            <a:r>
              <a:rPr lang="en-US" sz="2900" dirty="0" smtClean="0"/>
              <a:t>(Addressed in the Assessments section with high quality assessments that support and measure the learning goal. )</a:t>
            </a:r>
          </a:p>
        </p:txBody>
      </p:sp>
      <p:pic>
        <p:nvPicPr>
          <p:cNvPr id="11" name="Picture 2" descr="6969measuring_tape.jpg"/>
          <p:cNvPicPr>
            <a:picLocks noChangeAspect="1"/>
          </p:cNvPicPr>
          <p:nvPr/>
        </p:nvPicPr>
        <p:blipFill>
          <a:blip r:embed="rId3" cstate="print"/>
          <a:srcRect l="7716" t="31770" r="3227" b="36092"/>
          <a:stretch>
            <a:fillRect/>
          </a:stretch>
        </p:blipFill>
        <p:spPr bwMode="auto">
          <a:xfrm>
            <a:off x="1632857" y="5465195"/>
            <a:ext cx="5238750" cy="1198563"/>
          </a:xfrm>
          <a:prstGeom prst="rect">
            <a:avLst/>
          </a:prstGeom>
          <a:noFill/>
          <a:ln w="9525">
            <a:noFill/>
            <a:miter lim="800000"/>
            <a:headEnd/>
            <a:tailEnd/>
          </a:ln>
        </p:spPr>
      </p:pic>
    </p:spTree>
    <p:extLst>
      <p:ext uri="{BB962C8B-B14F-4D97-AF65-F5344CB8AC3E}">
        <p14:creationId xmlns:p14="http://schemas.microsoft.com/office/powerpoint/2010/main" val="3757443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086"/>
            <a:ext cx="9144000" cy="707886"/>
          </a:xfrm>
          <a:prstGeom prst="rect">
            <a:avLst/>
          </a:prstGeom>
          <a:noFill/>
          <a:ln>
            <a:noFill/>
          </a:ln>
        </p:spPr>
        <p:txBody>
          <a:bodyPr wrap="square" rtlCol="0">
            <a:spAutoFit/>
          </a:bodyPr>
          <a:lstStyle/>
          <a:p>
            <a:pPr algn="ctr"/>
            <a:r>
              <a:rPr lang="en-US" sz="4000" b="1" dirty="0" smtClean="0"/>
              <a:t>Appropriate</a:t>
            </a:r>
            <a:endParaRPr lang="en-US" sz="4000" b="1" dirty="0"/>
          </a:p>
        </p:txBody>
      </p:sp>
      <p:sp>
        <p:nvSpPr>
          <p:cNvPr id="9" name="Slide Number Placeholder 8"/>
          <p:cNvSpPr>
            <a:spLocks noGrp="1"/>
          </p:cNvSpPr>
          <p:nvPr>
            <p:ph type="sldNum" sz="quarter" idx="12"/>
          </p:nvPr>
        </p:nvSpPr>
        <p:spPr/>
        <p:txBody>
          <a:bodyPr/>
          <a:lstStyle/>
          <a:p>
            <a:fld id="{BF4C5993-851B-47D9-B82A-9235D76DEA65}" type="slidenum">
              <a:rPr lang="en-US" smtClean="0"/>
              <a:pPr/>
              <a:t>32</a:t>
            </a:fld>
            <a:endParaRPr lang="en-US" dirty="0"/>
          </a:p>
        </p:txBody>
      </p:sp>
      <p:sp>
        <p:nvSpPr>
          <p:cNvPr id="6" name="Rectangle 5"/>
          <p:cNvSpPr/>
          <p:nvPr/>
        </p:nvSpPr>
        <p:spPr>
          <a:xfrm>
            <a:off x="304800" y="1066800"/>
            <a:ext cx="8229600" cy="4801314"/>
          </a:xfrm>
          <a:prstGeom prst="rect">
            <a:avLst/>
          </a:prstGeom>
        </p:spPr>
        <p:txBody>
          <a:bodyPr wrap="square">
            <a:spAutoFit/>
          </a:bodyPr>
          <a:lstStyle/>
          <a:p>
            <a:r>
              <a:rPr lang="en-US" sz="3000" dirty="0" smtClean="0"/>
              <a:t>The Learning Goal </a:t>
            </a:r>
          </a:p>
          <a:p>
            <a:pPr>
              <a:buFont typeface="Arial" pitchFamily="34" charset="0"/>
              <a:buChar char="•"/>
            </a:pPr>
            <a:r>
              <a:rPr lang="en-US" sz="3200" dirty="0" smtClean="0"/>
              <a:t> </a:t>
            </a:r>
            <a:r>
              <a:rPr lang="en-US" sz="2800" dirty="0"/>
              <a:t>I</a:t>
            </a:r>
            <a:r>
              <a:rPr lang="en-US" sz="2800" dirty="0" smtClean="0"/>
              <a:t>s within the teacher</a:t>
            </a:r>
            <a:r>
              <a:rPr lang="en-US" altLang="en-US" sz="2800" dirty="0" smtClean="0"/>
              <a:t>’</a:t>
            </a:r>
            <a:r>
              <a:rPr lang="en-US" sz="2800" dirty="0" smtClean="0"/>
              <a:t>s control to effect change and is a worthwhile focus for the students</a:t>
            </a:r>
            <a:r>
              <a:rPr lang="en-US" altLang="en-US" sz="2800" dirty="0" smtClean="0"/>
              <a:t>’</a:t>
            </a:r>
            <a:r>
              <a:rPr lang="en-US" sz="2800" dirty="0" smtClean="0"/>
              <a:t> academic year.</a:t>
            </a:r>
          </a:p>
          <a:p>
            <a:endParaRPr lang="en-US" sz="1600" dirty="0" smtClean="0"/>
          </a:p>
          <a:p>
            <a:pPr>
              <a:buFont typeface="Arial" pitchFamily="34" charset="0"/>
              <a:buChar char="•"/>
            </a:pPr>
            <a:r>
              <a:rPr lang="en-US" sz="2800" dirty="0" smtClean="0"/>
              <a:t> Must be designed in ways that the teacher feels like they have a fair chance to succeed. </a:t>
            </a:r>
          </a:p>
          <a:p>
            <a:endParaRPr lang="en-US" sz="1600" dirty="0" smtClean="0"/>
          </a:p>
          <a:p>
            <a:pPr>
              <a:buFont typeface="Arial" pitchFamily="34" charset="0"/>
              <a:buChar char="•"/>
            </a:pPr>
            <a:r>
              <a:rPr lang="en-US" sz="2800" dirty="0" smtClean="0"/>
              <a:t> Should be ambitious enough to require high quality teaching to achieve.</a:t>
            </a:r>
          </a:p>
          <a:p>
            <a:endParaRPr lang="en-US" sz="1600" dirty="0" smtClean="0"/>
          </a:p>
          <a:p>
            <a:r>
              <a:rPr lang="en-US" sz="2800" dirty="0" smtClean="0"/>
              <a:t>(Addresses </a:t>
            </a:r>
            <a:r>
              <a:rPr lang="en-US" altLang="en-US" sz="2800" dirty="0" smtClean="0"/>
              <a:t>“</a:t>
            </a:r>
            <a:r>
              <a:rPr lang="en-US" sz="2800" dirty="0" smtClean="0"/>
              <a:t>important and meaningful</a:t>
            </a:r>
            <a:r>
              <a:rPr lang="en-US" altLang="en-US" sz="2800" dirty="0" smtClean="0"/>
              <a:t>”</a:t>
            </a:r>
            <a:r>
              <a:rPr lang="en-US" sz="2800" dirty="0" smtClean="0"/>
              <a:t> and </a:t>
            </a:r>
            <a:r>
              <a:rPr lang="en-US" altLang="en-US" sz="2800" dirty="0" smtClean="0"/>
              <a:t>“</a:t>
            </a:r>
            <a:r>
              <a:rPr lang="en-US" sz="2800" dirty="0" smtClean="0"/>
              <a:t>deep understanding</a:t>
            </a:r>
            <a:r>
              <a:rPr lang="en-US" altLang="en-US" sz="2800" dirty="0" smtClean="0"/>
              <a:t>”</a:t>
            </a:r>
            <a:r>
              <a:rPr lang="en-US" sz="2800" dirty="0" smtClean="0"/>
              <a:t> in the template)</a:t>
            </a:r>
          </a:p>
        </p:txBody>
      </p:sp>
    </p:spTree>
    <p:extLst>
      <p:ext uri="{BB962C8B-B14F-4D97-AF65-F5344CB8AC3E}">
        <p14:creationId xmlns:p14="http://schemas.microsoft.com/office/powerpoint/2010/main" val="3231569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086"/>
            <a:ext cx="9144000" cy="707886"/>
          </a:xfrm>
          <a:prstGeom prst="rect">
            <a:avLst/>
          </a:prstGeom>
          <a:noFill/>
          <a:ln>
            <a:noFill/>
          </a:ln>
        </p:spPr>
        <p:txBody>
          <a:bodyPr wrap="square" rtlCol="0">
            <a:spAutoFit/>
          </a:bodyPr>
          <a:lstStyle/>
          <a:p>
            <a:pPr algn="ctr"/>
            <a:r>
              <a:rPr lang="en-US" sz="4000" b="1" dirty="0" smtClean="0"/>
              <a:t>Realistic</a:t>
            </a:r>
            <a:endParaRPr lang="en-US" sz="4000" b="1" dirty="0"/>
          </a:p>
        </p:txBody>
      </p:sp>
      <p:sp>
        <p:nvSpPr>
          <p:cNvPr id="9" name="Slide Number Placeholder 8"/>
          <p:cNvSpPr>
            <a:spLocks noGrp="1"/>
          </p:cNvSpPr>
          <p:nvPr>
            <p:ph type="sldNum" sz="quarter" idx="12"/>
          </p:nvPr>
        </p:nvSpPr>
        <p:spPr/>
        <p:txBody>
          <a:bodyPr/>
          <a:lstStyle/>
          <a:p>
            <a:fld id="{BF4C5993-851B-47D9-B82A-9235D76DEA65}" type="slidenum">
              <a:rPr lang="en-US" smtClean="0"/>
              <a:pPr/>
              <a:t>33</a:t>
            </a:fld>
            <a:endParaRPr lang="en-US" dirty="0"/>
          </a:p>
        </p:txBody>
      </p:sp>
      <p:sp>
        <p:nvSpPr>
          <p:cNvPr id="6" name="Rectangle 5"/>
          <p:cNvSpPr/>
          <p:nvPr/>
        </p:nvSpPr>
        <p:spPr>
          <a:xfrm>
            <a:off x="304800" y="1066800"/>
            <a:ext cx="8229600" cy="4524315"/>
          </a:xfrm>
          <a:prstGeom prst="rect">
            <a:avLst/>
          </a:prstGeom>
        </p:spPr>
        <p:txBody>
          <a:bodyPr wrap="square">
            <a:spAutoFit/>
          </a:bodyPr>
          <a:lstStyle/>
          <a:p>
            <a:pPr>
              <a:buFont typeface="Arial" pitchFamily="34" charset="0"/>
              <a:buChar char="•"/>
            </a:pPr>
            <a:r>
              <a:rPr lang="en-US" sz="3200" dirty="0" smtClean="0"/>
              <a:t>The learning goal is feasible for the teacher to teach.</a:t>
            </a:r>
          </a:p>
          <a:p>
            <a:endParaRPr lang="en-US" sz="3200" dirty="0" smtClean="0"/>
          </a:p>
          <a:p>
            <a:pPr>
              <a:buFont typeface="Arial" pitchFamily="34" charset="0"/>
              <a:buChar char="•"/>
            </a:pPr>
            <a:r>
              <a:rPr lang="en-US" sz="3200" dirty="0" smtClean="0"/>
              <a:t>While ambitious, the learning goal must be achievable, not just for the extraordinary teacher, but also for effective teachers.</a:t>
            </a:r>
          </a:p>
          <a:p>
            <a:endParaRPr lang="en-US" sz="3200" dirty="0" smtClean="0"/>
          </a:p>
          <a:p>
            <a:r>
              <a:rPr lang="en-US" sz="3200" dirty="0" smtClean="0"/>
              <a:t>(Addresses the </a:t>
            </a:r>
            <a:r>
              <a:rPr lang="en-US" altLang="en-US" sz="3200" dirty="0" smtClean="0"/>
              <a:t>“</a:t>
            </a:r>
            <a:r>
              <a:rPr lang="en-US" sz="3200" dirty="0" smtClean="0"/>
              <a:t>instruction and strategies</a:t>
            </a:r>
            <a:r>
              <a:rPr lang="en-US" altLang="en-US" sz="3200" dirty="0" smtClean="0"/>
              <a:t>”</a:t>
            </a:r>
            <a:r>
              <a:rPr lang="en-US" sz="3200" dirty="0" smtClean="0"/>
              <a:t> and </a:t>
            </a:r>
            <a:r>
              <a:rPr lang="en-US" altLang="en-US" sz="3200" dirty="0" smtClean="0"/>
              <a:t>“</a:t>
            </a:r>
            <a:r>
              <a:rPr lang="en-US" sz="3200" dirty="0" smtClean="0"/>
              <a:t>time span</a:t>
            </a:r>
            <a:r>
              <a:rPr lang="en-US" altLang="en-US" sz="3200" dirty="0" smtClean="0"/>
              <a:t>”</a:t>
            </a:r>
            <a:r>
              <a:rPr lang="en-US" sz="3200" dirty="0" smtClean="0"/>
              <a:t> pieces of the template)</a:t>
            </a:r>
          </a:p>
        </p:txBody>
      </p:sp>
    </p:spTree>
    <p:extLst>
      <p:ext uri="{BB962C8B-B14F-4D97-AF65-F5344CB8AC3E}">
        <p14:creationId xmlns:p14="http://schemas.microsoft.com/office/powerpoint/2010/main" val="128947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086"/>
            <a:ext cx="9144000" cy="707886"/>
          </a:xfrm>
          <a:prstGeom prst="rect">
            <a:avLst/>
          </a:prstGeom>
          <a:noFill/>
          <a:ln>
            <a:noFill/>
          </a:ln>
        </p:spPr>
        <p:txBody>
          <a:bodyPr wrap="square" rtlCol="0">
            <a:spAutoFit/>
          </a:bodyPr>
          <a:lstStyle/>
          <a:p>
            <a:pPr algn="ctr"/>
            <a:r>
              <a:rPr lang="en-US" sz="4000" b="1" dirty="0" smtClean="0"/>
              <a:t>Time Limited</a:t>
            </a:r>
            <a:endParaRPr lang="en-US" sz="4000" b="1" dirty="0"/>
          </a:p>
        </p:txBody>
      </p:sp>
      <p:sp>
        <p:nvSpPr>
          <p:cNvPr id="9" name="Slide Number Placeholder 8"/>
          <p:cNvSpPr>
            <a:spLocks noGrp="1"/>
          </p:cNvSpPr>
          <p:nvPr>
            <p:ph type="sldNum" sz="quarter" idx="12"/>
          </p:nvPr>
        </p:nvSpPr>
        <p:spPr/>
        <p:txBody>
          <a:bodyPr/>
          <a:lstStyle/>
          <a:p>
            <a:fld id="{BF4C5993-851B-47D9-B82A-9235D76DEA65}" type="slidenum">
              <a:rPr lang="en-US" smtClean="0"/>
              <a:pPr/>
              <a:t>34</a:t>
            </a:fld>
            <a:endParaRPr lang="en-US" dirty="0"/>
          </a:p>
        </p:txBody>
      </p:sp>
      <p:sp>
        <p:nvSpPr>
          <p:cNvPr id="6" name="Rectangle 5"/>
          <p:cNvSpPr/>
          <p:nvPr/>
        </p:nvSpPr>
        <p:spPr>
          <a:xfrm>
            <a:off x="304800" y="1066800"/>
            <a:ext cx="8229600" cy="4524315"/>
          </a:xfrm>
          <a:prstGeom prst="rect">
            <a:avLst/>
          </a:prstGeom>
        </p:spPr>
        <p:txBody>
          <a:bodyPr wrap="square">
            <a:spAutoFit/>
          </a:bodyPr>
          <a:lstStyle/>
          <a:p>
            <a:pPr>
              <a:buFont typeface="Arial" pitchFamily="34" charset="0"/>
              <a:buChar char="•"/>
            </a:pPr>
            <a:r>
              <a:rPr lang="en-US" sz="3200" dirty="0" smtClean="0"/>
              <a:t>The learning goal is contained within a single school year or appropriate unit of time.</a:t>
            </a:r>
          </a:p>
          <a:p>
            <a:endParaRPr lang="en-US" sz="1600" dirty="0" smtClean="0"/>
          </a:p>
          <a:p>
            <a:pPr>
              <a:buFont typeface="Arial" pitchFamily="34" charset="0"/>
              <a:buChar char="•"/>
            </a:pPr>
            <a:r>
              <a:rPr lang="en-US" sz="3200" dirty="0" smtClean="0"/>
              <a:t>The learning goal must be written so the teacher can be summatively evaluated within the time under the teacher</a:t>
            </a:r>
            <a:r>
              <a:rPr lang="en-US" altLang="en-US" sz="3200" dirty="0" smtClean="0"/>
              <a:t>’</a:t>
            </a:r>
            <a:r>
              <a:rPr lang="en-US" sz="3200" dirty="0" smtClean="0"/>
              <a:t>s control.</a:t>
            </a:r>
          </a:p>
          <a:p>
            <a:endParaRPr lang="en-US" sz="1600" dirty="0" smtClean="0"/>
          </a:p>
          <a:p>
            <a:r>
              <a:rPr lang="en-US" sz="3200" dirty="0" smtClean="0"/>
              <a:t>(Addresses the two </a:t>
            </a:r>
            <a:r>
              <a:rPr lang="en-US" altLang="en-US" sz="3200" dirty="0" smtClean="0"/>
              <a:t>“</a:t>
            </a:r>
            <a:r>
              <a:rPr lang="en-US" sz="3200" dirty="0" smtClean="0"/>
              <a:t>time span</a:t>
            </a:r>
            <a:r>
              <a:rPr lang="en-US" altLang="en-US" sz="3200" dirty="0" smtClean="0"/>
              <a:t>”</a:t>
            </a:r>
            <a:r>
              <a:rPr lang="en-US" sz="3200" dirty="0" smtClean="0"/>
              <a:t> pieces of the template)</a:t>
            </a:r>
          </a:p>
          <a:p>
            <a:endParaRPr lang="en-US" sz="3200" dirty="0" smtClean="0"/>
          </a:p>
        </p:txBody>
      </p:sp>
      <p:pic>
        <p:nvPicPr>
          <p:cNvPr id="8" name="Picture 6" descr="stk19951boj.png"/>
          <p:cNvPicPr>
            <a:picLocks noChangeAspect="1"/>
          </p:cNvPicPr>
          <p:nvPr/>
        </p:nvPicPr>
        <p:blipFill>
          <a:blip r:embed="rId4" cstate="print"/>
          <a:srcRect/>
          <a:stretch>
            <a:fillRect/>
          </a:stretch>
        </p:blipFill>
        <p:spPr bwMode="auto">
          <a:xfrm>
            <a:off x="7467600" y="4419600"/>
            <a:ext cx="1391098" cy="1905000"/>
          </a:xfrm>
          <a:prstGeom prst="rect">
            <a:avLst/>
          </a:prstGeom>
          <a:noFill/>
          <a:ln w="9525">
            <a:noFill/>
            <a:miter lim="800000"/>
            <a:headEnd/>
            <a:tailEnd/>
          </a:ln>
        </p:spPr>
      </p:pic>
    </p:spTree>
    <p:extLst>
      <p:ext uri="{BB962C8B-B14F-4D97-AF65-F5344CB8AC3E}">
        <p14:creationId xmlns:p14="http://schemas.microsoft.com/office/powerpoint/2010/main" val="401603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ick To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32086"/>
            <a:ext cx="8167687" cy="707886"/>
          </a:xfrm>
          <a:prstGeom prst="rect">
            <a:avLst/>
          </a:prstGeom>
          <a:solidFill>
            <a:schemeClr val="accent1">
              <a:lumMod val="20000"/>
              <a:lumOff val="80000"/>
            </a:schemeClr>
          </a:solidFill>
          <a:ln>
            <a:noFill/>
          </a:ln>
        </p:spPr>
        <p:txBody>
          <a:bodyPr wrap="square" rtlCol="0">
            <a:spAutoFit/>
          </a:bodyPr>
          <a:lstStyle/>
          <a:p>
            <a:pPr algn="ctr"/>
            <a:r>
              <a:rPr lang="en-US" sz="4000" b="1" dirty="0" smtClean="0"/>
              <a:t>Learning Goal Requirements</a:t>
            </a:r>
            <a:endParaRPr lang="en-US" sz="4000" b="1" dirty="0"/>
          </a:p>
        </p:txBody>
      </p:sp>
      <p:sp>
        <p:nvSpPr>
          <p:cNvPr id="9" name="Slide Number Placeholder 8"/>
          <p:cNvSpPr>
            <a:spLocks noGrp="1"/>
          </p:cNvSpPr>
          <p:nvPr>
            <p:ph type="sldNum" sz="quarter" idx="12"/>
          </p:nvPr>
        </p:nvSpPr>
        <p:spPr/>
        <p:txBody>
          <a:bodyPr/>
          <a:lstStyle/>
          <a:p>
            <a:fld id="{BF4C5993-851B-47D9-B82A-9235D76DEA65}" type="slidenum">
              <a:rPr lang="en-US" smtClean="0"/>
              <a:pPr/>
              <a:t>35</a:t>
            </a:fld>
            <a:endParaRPr lang="en-US" dirty="0"/>
          </a:p>
        </p:txBody>
      </p:sp>
      <p:sp>
        <p:nvSpPr>
          <p:cNvPr id="6" name="Rectangle 5"/>
          <p:cNvSpPr/>
          <p:nvPr/>
        </p:nvSpPr>
        <p:spPr>
          <a:xfrm>
            <a:off x="457200" y="1143000"/>
            <a:ext cx="7391400" cy="5706177"/>
          </a:xfrm>
          <a:prstGeom prst="rect">
            <a:avLst/>
          </a:prstGeom>
        </p:spPr>
        <p:txBody>
          <a:bodyPr wrap="square">
            <a:spAutoFit/>
          </a:bodyPr>
          <a:lstStyle/>
          <a:p>
            <a:pPr>
              <a:lnSpc>
                <a:spcPct val="80000"/>
              </a:lnSpc>
              <a:buFontTx/>
              <a:buNone/>
            </a:pPr>
            <a:r>
              <a:rPr lang="en-US" sz="3600" dirty="0" smtClean="0"/>
              <a:t>In addition, there are two other major concepts that require our attention in order to write a high-quality Learning Goal:</a:t>
            </a:r>
          </a:p>
          <a:p>
            <a:pPr>
              <a:lnSpc>
                <a:spcPct val="80000"/>
              </a:lnSpc>
              <a:buFontTx/>
              <a:buNone/>
            </a:pPr>
            <a:endParaRPr lang="en-US" sz="3600" dirty="0" smtClean="0"/>
          </a:p>
          <a:p>
            <a:pPr marL="742950" indent="-742950">
              <a:lnSpc>
                <a:spcPct val="80000"/>
              </a:lnSpc>
              <a:buFontTx/>
              <a:buAutoNum type="arabicParenR"/>
            </a:pPr>
            <a:r>
              <a:rPr lang="en-US" sz="3600" i="1" dirty="0" smtClean="0"/>
              <a:t>What is a </a:t>
            </a:r>
            <a:r>
              <a:rPr lang="en-US" sz="3600" b="1" i="1" dirty="0" smtClean="0"/>
              <a:t>Big Idea </a:t>
            </a:r>
            <a:r>
              <a:rPr lang="en-US" sz="3600" i="1" dirty="0" smtClean="0"/>
              <a:t>and how do I identify one?</a:t>
            </a:r>
          </a:p>
          <a:p>
            <a:pPr marL="742950" indent="-742950">
              <a:lnSpc>
                <a:spcPct val="80000"/>
              </a:lnSpc>
            </a:pPr>
            <a:endParaRPr lang="en-US" sz="3600" i="1" dirty="0" smtClean="0"/>
          </a:p>
          <a:p>
            <a:pPr marL="742950" indent="-742950">
              <a:lnSpc>
                <a:spcPct val="80000"/>
              </a:lnSpc>
            </a:pPr>
            <a:endParaRPr lang="en-US" sz="3600" i="1" dirty="0" smtClean="0"/>
          </a:p>
          <a:p>
            <a:pPr marL="742950" indent="-742950">
              <a:lnSpc>
                <a:spcPct val="80000"/>
              </a:lnSpc>
              <a:buFont typeface="+mj-lt"/>
              <a:buAutoNum type="arabicParenR" startAt="2"/>
            </a:pPr>
            <a:r>
              <a:rPr lang="en-US" sz="3600" i="1" dirty="0" smtClean="0"/>
              <a:t>What is </a:t>
            </a:r>
            <a:r>
              <a:rPr lang="en-US" sz="3600" b="1" i="1" dirty="0" smtClean="0"/>
              <a:t>cognitive rigor </a:t>
            </a:r>
            <a:r>
              <a:rPr lang="en-US" sz="3600" i="1" dirty="0" smtClean="0"/>
              <a:t>and how do I know if the Learning Goal requires deep understanding?</a:t>
            </a:r>
          </a:p>
          <a:p>
            <a:pPr>
              <a:lnSpc>
                <a:spcPct val="80000"/>
              </a:lnSpc>
              <a:buFontTx/>
              <a:buNone/>
            </a:pPr>
            <a:endParaRPr lang="en-US" sz="2400" dirty="0" smtClean="0"/>
          </a:p>
        </p:txBody>
      </p:sp>
      <p:pic>
        <p:nvPicPr>
          <p:cNvPr id="11" name="Picture 5" descr="C:\Program Files (x86)\Microsoft Office\MEDIA\CAGCAT10\j0299125.wmf"/>
          <p:cNvPicPr>
            <a:picLocks noChangeAspect="1" noChangeArrowheads="1"/>
          </p:cNvPicPr>
          <p:nvPr/>
        </p:nvPicPr>
        <p:blipFill>
          <a:blip r:embed="rId3" cstate="print"/>
          <a:srcRect/>
          <a:stretch>
            <a:fillRect/>
          </a:stretch>
        </p:blipFill>
        <p:spPr bwMode="auto">
          <a:xfrm>
            <a:off x="7939087" y="2590800"/>
            <a:ext cx="762000" cy="1250209"/>
          </a:xfrm>
          <a:prstGeom prst="rect">
            <a:avLst/>
          </a:prstGeom>
          <a:noFill/>
        </p:spPr>
      </p:pic>
      <p:pic>
        <p:nvPicPr>
          <p:cNvPr id="12" name="Picture 2" descr="C:\Users\jthompson\AppData\Local\Microsoft\Windows\Temporary Internet Files\Content.IE5\H2J3IHYE\MM900323763[1].gif"/>
          <p:cNvPicPr>
            <a:picLocks noChangeAspect="1" noChangeArrowheads="1" noCrop="1"/>
          </p:cNvPicPr>
          <p:nvPr/>
        </p:nvPicPr>
        <p:blipFill>
          <a:blip r:embed="rId4" cstate="print"/>
          <a:srcRect/>
          <a:stretch>
            <a:fillRect/>
          </a:stretch>
        </p:blipFill>
        <p:spPr bwMode="auto">
          <a:xfrm>
            <a:off x="7848600" y="4800600"/>
            <a:ext cx="942975" cy="1019175"/>
          </a:xfrm>
          <a:prstGeom prst="rect">
            <a:avLst/>
          </a:prstGeom>
          <a:noFill/>
        </p:spPr>
      </p:pic>
    </p:spTree>
    <p:extLst>
      <p:ext uri="{BB962C8B-B14F-4D97-AF65-F5344CB8AC3E}">
        <p14:creationId xmlns:p14="http://schemas.microsoft.com/office/powerpoint/2010/main" val="308031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086"/>
            <a:ext cx="9144000" cy="707886"/>
          </a:xfrm>
          <a:prstGeom prst="rect">
            <a:avLst/>
          </a:prstGeom>
          <a:noFill/>
          <a:ln>
            <a:noFill/>
          </a:ln>
        </p:spPr>
        <p:txBody>
          <a:bodyPr wrap="square" rtlCol="0">
            <a:spAutoFit/>
          </a:bodyPr>
          <a:lstStyle/>
          <a:p>
            <a:pPr algn="ctr"/>
            <a:r>
              <a:rPr lang="en-US" sz="4000" b="1" dirty="0" smtClean="0"/>
              <a:t>Big Ideas</a:t>
            </a:r>
            <a:endParaRPr lang="en-US" sz="4000" b="1" dirty="0"/>
          </a:p>
        </p:txBody>
      </p:sp>
      <p:sp>
        <p:nvSpPr>
          <p:cNvPr id="9" name="Slide Number Placeholder 8"/>
          <p:cNvSpPr>
            <a:spLocks noGrp="1"/>
          </p:cNvSpPr>
          <p:nvPr>
            <p:ph type="sldNum" sz="quarter" idx="12"/>
          </p:nvPr>
        </p:nvSpPr>
        <p:spPr/>
        <p:txBody>
          <a:bodyPr/>
          <a:lstStyle/>
          <a:p>
            <a:fld id="{BF4C5993-851B-47D9-B82A-9235D76DEA65}" type="slidenum">
              <a:rPr lang="en-US" smtClean="0"/>
              <a:pPr/>
              <a:t>36</a:t>
            </a:fld>
            <a:endParaRPr lang="en-US" dirty="0"/>
          </a:p>
        </p:txBody>
      </p:sp>
      <p:sp>
        <p:nvSpPr>
          <p:cNvPr id="6" name="Rectangle 5"/>
          <p:cNvSpPr/>
          <p:nvPr/>
        </p:nvSpPr>
        <p:spPr>
          <a:xfrm>
            <a:off x="1143000" y="1524000"/>
            <a:ext cx="7391400" cy="5078313"/>
          </a:xfrm>
          <a:prstGeom prst="rect">
            <a:avLst/>
          </a:prstGeom>
        </p:spPr>
        <p:txBody>
          <a:bodyPr wrap="square">
            <a:spAutoFit/>
          </a:bodyPr>
          <a:lstStyle/>
          <a:p>
            <a:pPr algn="ctr">
              <a:buNone/>
            </a:pPr>
            <a:r>
              <a:rPr lang="en-US" sz="2800" b="1" dirty="0" smtClean="0"/>
              <a:t>Why is it important to consider the </a:t>
            </a:r>
          </a:p>
          <a:p>
            <a:pPr algn="ctr">
              <a:buNone/>
            </a:pPr>
            <a:r>
              <a:rPr lang="en-US" sz="2800" b="1" dirty="0" smtClean="0"/>
              <a:t>“big ideas” when developing Learning Goals?</a:t>
            </a:r>
          </a:p>
          <a:p>
            <a:pPr algn="ctr">
              <a:buNone/>
            </a:pPr>
            <a:endParaRPr lang="en-US" sz="2800" b="1" dirty="0" smtClean="0"/>
          </a:p>
          <a:p>
            <a:pPr marL="342900" indent="-342900">
              <a:buFont typeface="Arial" panose="020B0604020202020204" pitchFamily="34" charset="0"/>
              <a:buChar char="•"/>
            </a:pPr>
            <a:r>
              <a:rPr lang="en-US" sz="2400" dirty="0" smtClean="0"/>
              <a:t>Thread that links units, lessons, and year-to-year teaching </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Focus daily classroom activity on </a:t>
            </a:r>
            <a:r>
              <a:rPr lang="en-US" sz="2400" b="1" dirty="0" smtClean="0"/>
              <a:t>meaningful</a:t>
            </a:r>
            <a:r>
              <a:rPr lang="en-US" sz="2400" dirty="0" smtClean="0"/>
              <a:t> ideas that are important for students to know and demonstrate</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Way to think about standards and curriculum that helps us answer the question: </a:t>
            </a:r>
            <a:r>
              <a:rPr lang="en-US" sz="2400" i="1" dirty="0" smtClean="0"/>
              <a:t>Why does it matter?</a:t>
            </a:r>
          </a:p>
          <a:p>
            <a:pPr marL="342900" indent="-342900">
              <a:buFont typeface="Arial" panose="020B0604020202020204" pitchFamily="34" charset="0"/>
              <a:buChar char="•"/>
            </a:pPr>
            <a:endParaRPr lang="en-US" sz="2400" i="1" dirty="0" smtClean="0"/>
          </a:p>
          <a:p>
            <a:pPr marL="285750" indent="-285750" algn="ctr"/>
            <a:endParaRPr lang="en-US" sz="2400" dirty="0" smtClean="0"/>
          </a:p>
        </p:txBody>
      </p:sp>
      <p:pic>
        <p:nvPicPr>
          <p:cNvPr id="1029" name="Picture 5" descr="C:\Program Files (x86)\Microsoft Office\MEDIA\CAGCAT10\j0299125.wmf"/>
          <p:cNvPicPr>
            <a:picLocks noChangeAspect="1" noChangeArrowheads="1"/>
          </p:cNvPicPr>
          <p:nvPr/>
        </p:nvPicPr>
        <p:blipFill>
          <a:blip r:embed="rId3" cstate="print"/>
          <a:srcRect/>
          <a:stretch>
            <a:fillRect/>
          </a:stretch>
        </p:blipFill>
        <p:spPr bwMode="auto">
          <a:xfrm>
            <a:off x="228600" y="990600"/>
            <a:ext cx="1100137" cy="1804988"/>
          </a:xfrm>
          <a:prstGeom prst="rect">
            <a:avLst/>
          </a:prstGeom>
          <a:noFill/>
        </p:spPr>
      </p:pic>
    </p:spTree>
    <p:extLst>
      <p:ext uri="{BB962C8B-B14F-4D97-AF65-F5344CB8AC3E}">
        <p14:creationId xmlns:p14="http://schemas.microsoft.com/office/powerpoint/2010/main" val="1086456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163083"/>
            <a:ext cx="8305800" cy="5085317"/>
          </a:xfrm>
          <a:prstGeom prst="rect">
            <a:avLst/>
          </a:prstGeom>
          <a:solidFill>
            <a:schemeClr val="accent1">
              <a:lumMod val="20000"/>
              <a:lumOff val="80000"/>
            </a:schemeClr>
          </a:solidFill>
          <a:ln>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pPr algn="ctr">
              <a:buFontTx/>
              <a:buNone/>
            </a:pPr>
            <a:r>
              <a:rPr lang="en-US" sz="2800" b="1" dirty="0" smtClean="0"/>
              <a:t>Content Standard</a:t>
            </a:r>
            <a:r>
              <a:rPr lang="en-US" sz="2800" dirty="0" smtClean="0"/>
              <a:t>: </a:t>
            </a:r>
          </a:p>
          <a:p>
            <a:pPr>
              <a:buFontTx/>
              <a:buNone/>
            </a:pPr>
            <a:r>
              <a:rPr lang="en-US" sz="2800" u="sng" dirty="0" smtClean="0"/>
              <a:t>Comprehend</a:t>
            </a:r>
            <a:r>
              <a:rPr lang="en-US" sz="2800" dirty="0" smtClean="0"/>
              <a:t> and </a:t>
            </a:r>
            <a:r>
              <a:rPr lang="en-US" sz="2800" u="sng" dirty="0" smtClean="0"/>
              <a:t>interpret</a:t>
            </a:r>
            <a:r>
              <a:rPr lang="en-US" sz="2800" dirty="0" smtClean="0"/>
              <a:t> information from a variety of </a:t>
            </a:r>
            <a:r>
              <a:rPr lang="en-US" sz="2800" b="1" i="1" dirty="0" smtClean="0"/>
              <a:t>graphic displays</a:t>
            </a:r>
            <a:r>
              <a:rPr lang="en-US" sz="2800" dirty="0" smtClean="0"/>
              <a:t> including diagrams, charts, and graphs.</a:t>
            </a:r>
          </a:p>
          <a:p>
            <a:pPr>
              <a:buFontTx/>
              <a:buNone/>
            </a:pPr>
            <a:endParaRPr lang="en-US" sz="2800" dirty="0" smtClean="0"/>
          </a:p>
          <a:p>
            <a:pPr algn="ctr">
              <a:buFontTx/>
              <a:buNone/>
            </a:pPr>
            <a:r>
              <a:rPr lang="en-US" sz="2800" b="1" dirty="0" smtClean="0"/>
              <a:t>Big Idea:</a:t>
            </a:r>
            <a:r>
              <a:rPr lang="en-US" sz="2800" dirty="0" smtClean="0"/>
              <a:t>  </a:t>
            </a:r>
          </a:p>
          <a:p>
            <a:pPr>
              <a:buFontTx/>
              <a:buNone/>
            </a:pPr>
            <a:r>
              <a:rPr lang="en-US" sz="2800" dirty="0" smtClean="0"/>
              <a:t>Graphic displays of information enhances comprehension and interpretation of information.</a:t>
            </a:r>
          </a:p>
          <a:p>
            <a:pPr>
              <a:buFontTx/>
              <a:buNone/>
            </a:pPr>
            <a:endParaRPr lang="en-US" sz="2200" dirty="0" smtClean="0"/>
          </a:p>
        </p:txBody>
      </p:sp>
      <p:sp>
        <p:nvSpPr>
          <p:cNvPr id="15" name="TextBox 14"/>
          <p:cNvSpPr txBox="1"/>
          <p:nvPr/>
        </p:nvSpPr>
        <p:spPr>
          <a:xfrm>
            <a:off x="0" y="304800"/>
            <a:ext cx="9144000" cy="707886"/>
          </a:xfrm>
          <a:prstGeom prst="rect">
            <a:avLst/>
          </a:prstGeom>
          <a:noFill/>
          <a:ln>
            <a:noFill/>
          </a:ln>
        </p:spPr>
        <p:txBody>
          <a:bodyPr wrap="square" rtlCol="0">
            <a:spAutoFit/>
          </a:bodyPr>
          <a:lstStyle/>
          <a:p>
            <a:pPr algn="ctr"/>
            <a:r>
              <a:rPr lang="en-US" sz="4000" b="1" dirty="0" smtClean="0"/>
              <a:t>Example:  Standard             Big Idea</a:t>
            </a:r>
            <a:endParaRPr lang="en-US" sz="4000" b="1" dirty="0"/>
          </a:p>
        </p:txBody>
      </p:sp>
      <p:sp>
        <p:nvSpPr>
          <p:cNvPr id="2" name="Slide Number Placeholder 1"/>
          <p:cNvSpPr>
            <a:spLocks noGrp="1"/>
          </p:cNvSpPr>
          <p:nvPr>
            <p:ph type="sldNum" sz="quarter" idx="12"/>
          </p:nvPr>
        </p:nvSpPr>
        <p:spPr/>
        <p:txBody>
          <a:bodyPr/>
          <a:lstStyle/>
          <a:p>
            <a:fld id="{BF4C5993-851B-47D9-B82A-9235D76DEA65}" type="slidenum">
              <a:rPr lang="en-US" smtClean="0"/>
              <a:pPr/>
              <a:t>37</a:t>
            </a:fld>
            <a:endParaRPr lang="en-US" dirty="0"/>
          </a:p>
        </p:txBody>
      </p:sp>
      <p:sp>
        <p:nvSpPr>
          <p:cNvPr id="8" name="Right Arrow 7"/>
          <p:cNvSpPr/>
          <p:nvPr/>
        </p:nvSpPr>
        <p:spPr>
          <a:xfrm>
            <a:off x="5181600" y="457200"/>
            <a:ext cx="12832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114800" y="6400800"/>
            <a:ext cx="184731" cy="246221"/>
          </a:xfrm>
          <a:prstGeom prst="rect">
            <a:avLst/>
          </a:prstGeom>
          <a:noFill/>
        </p:spPr>
        <p:txBody>
          <a:bodyPr wrap="none" rtlCol="0">
            <a:spAutoFit/>
          </a:bodyPr>
          <a:lstStyle/>
          <a:p>
            <a:endParaRPr lang="en-US" sz="1000" dirty="0"/>
          </a:p>
        </p:txBody>
      </p:sp>
    </p:spTree>
    <p:extLst>
      <p:ext uri="{BB962C8B-B14F-4D97-AF65-F5344CB8AC3E}">
        <p14:creationId xmlns:p14="http://schemas.microsoft.com/office/powerpoint/2010/main" val="731604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163083"/>
            <a:ext cx="8305800" cy="5542517"/>
          </a:xfrm>
          <a:prstGeom prst="rect">
            <a:avLst/>
          </a:prstGeom>
          <a:solidFill>
            <a:schemeClr val="accent1">
              <a:lumMod val="20000"/>
              <a:lumOff val="80000"/>
            </a:schemeClr>
          </a:solidFill>
          <a:ln>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pPr algn="ctr">
              <a:buFontTx/>
              <a:buNone/>
            </a:pPr>
            <a:r>
              <a:rPr lang="en-US" sz="2000" b="1" dirty="0" smtClean="0"/>
              <a:t>Standards:</a:t>
            </a:r>
            <a:endParaRPr lang="en-US" sz="2000" dirty="0" smtClean="0"/>
          </a:p>
          <a:p>
            <a:pPr marL="465138" indent="-465138">
              <a:buAutoNum type="alphaUcPeriod"/>
            </a:pPr>
            <a:r>
              <a:rPr lang="en-US" sz="2000" b="1" u="sng" dirty="0" smtClean="0">
                <a:solidFill>
                  <a:schemeClr val="tx1"/>
                </a:solidFill>
              </a:rPr>
              <a:t>Contrast </a:t>
            </a:r>
            <a:r>
              <a:rPr lang="en-US" sz="2000" dirty="0" smtClean="0">
                <a:solidFill>
                  <a:schemeClr val="tx1"/>
                </a:solidFill>
              </a:rPr>
              <a:t>the essential </a:t>
            </a:r>
            <a:r>
              <a:rPr lang="en-US" sz="2000" b="1" i="1" dirty="0" smtClean="0">
                <a:solidFill>
                  <a:schemeClr val="tx1"/>
                </a:solidFill>
              </a:rPr>
              <a:t>rights and responsibilities of citizens </a:t>
            </a:r>
            <a:r>
              <a:rPr lang="en-US" sz="2000" dirty="0" smtClean="0">
                <a:solidFill>
                  <a:schemeClr val="tx1"/>
                </a:solidFill>
              </a:rPr>
              <a:t>in systems of government, such as Autocracy, Democracy, Oligarchy, and Republic.</a:t>
            </a:r>
          </a:p>
          <a:p>
            <a:pPr marL="465138" indent="-465138">
              <a:buAutoNum type="alphaUcPeriod"/>
            </a:pPr>
            <a:r>
              <a:rPr lang="en-US" sz="2000" b="1" u="sng" dirty="0" smtClean="0">
                <a:solidFill>
                  <a:schemeClr val="tx1"/>
                </a:solidFill>
              </a:rPr>
              <a:t>Analyze</a:t>
            </a:r>
            <a:r>
              <a:rPr lang="en-US" sz="2000" dirty="0" smtClean="0">
                <a:solidFill>
                  <a:schemeClr val="tx1"/>
                </a:solidFill>
              </a:rPr>
              <a:t> </a:t>
            </a:r>
            <a:r>
              <a:rPr lang="en-US" sz="2000" b="1" i="1" dirty="0" smtClean="0">
                <a:solidFill>
                  <a:schemeClr val="tx1"/>
                </a:solidFill>
              </a:rPr>
              <a:t>citizens’ rights and responsibilities </a:t>
            </a:r>
            <a:r>
              <a:rPr lang="en-US" sz="2000" dirty="0" smtClean="0">
                <a:solidFill>
                  <a:schemeClr val="tx1"/>
                </a:solidFill>
              </a:rPr>
              <a:t>in local, state and national government. </a:t>
            </a:r>
          </a:p>
          <a:p>
            <a:pPr marL="465138" indent="-465138">
              <a:buAutoNum type="alphaUcPeriod"/>
            </a:pPr>
            <a:r>
              <a:rPr lang="en-US" sz="2000" b="1" u="sng" dirty="0" smtClean="0">
                <a:solidFill>
                  <a:schemeClr val="tx1"/>
                </a:solidFill>
              </a:rPr>
              <a:t>Analyze</a:t>
            </a:r>
            <a:r>
              <a:rPr lang="en-US" sz="2000" dirty="0" smtClean="0">
                <a:solidFill>
                  <a:schemeClr val="tx1"/>
                </a:solidFill>
              </a:rPr>
              <a:t> skills used to resolve conflicts in society and government.</a:t>
            </a:r>
          </a:p>
          <a:p>
            <a:pPr marL="465138" indent="-465138">
              <a:buAutoNum type="alphaUcPeriod"/>
            </a:pPr>
            <a:r>
              <a:rPr lang="en-US" sz="2000" b="1" u="sng" dirty="0" smtClean="0">
                <a:solidFill>
                  <a:schemeClr val="tx1"/>
                </a:solidFill>
              </a:rPr>
              <a:t>Analyze</a:t>
            </a:r>
            <a:r>
              <a:rPr lang="en-US" sz="2000" dirty="0" smtClean="0">
                <a:solidFill>
                  <a:schemeClr val="tx1"/>
                </a:solidFill>
              </a:rPr>
              <a:t> political leadership and public service in a republican form of government.</a:t>
            </a:r>
          </a:p>
          <a:p>
            <a:pPr marL="465138" indent="-465138">
              <a:buAutoNum type="alphaUcPeriod"/>
            </a:pPr>
            <a:r>
              <a:rPr lang="en-US" sz="2000" b="1" u="sng" dirty="0" smtClean="0">
                <a:solidFill>
                  <a:schemeClr val="tx1"/>
                </a:solidFill>
              </a:rPr>
              <a:t>Explain</a:t>
            </a:r>
            <a:r>
              <a:rPr lang="en-US" sz="2000" dirty="0" smtClean="0">
                <a:solidFill>
                  <a:schemeClr val="tx1"/>
                </a:solidFill>
              </a:rPr>
              <a:t> the importance of the political process to competent and responsible participation in </a:t>
            </a:r>
            <a:r>
              <a:rPr lang="en-US" sz="2000" b="1" i="1" dirty="0" smtClean="0">
                <a:solidFill>
                  <a:schemeClr val="tx1"/>
                </a:solidFill>
              </a:rPr>
              <a:t>civic</a:t>
            </a:r>
            <a:r>
              <a:rPr lang="en-US" sz="2000" dirty="0" smtClean="0">
                <a:solidFill>
                  <a:schemeClr val="tx1"/>
                </a:solidFill>
              </a:rPr>
              <a:t> life. </a:t>
            </a:r>
          </a:p>
          <a:p>
            <a:pPr marL="465138" indent="-465138">
              <a:buAutoNum type="alphaUcPeriod"/>
            </a:pPr>
            <a:r>
              <a:rPr lang="en-US" sz="2000" b="1" u="sng" dirty="0" smtClean="0">
                <a:solidFill>
                  <a:schemeClr val="tx1"/>
                </a:solidFill>
              </a:rPr>
              <a:t>Analyze</a:t>
            </a:r>
            <a:r>
              <a:rPr lang="en-US" sz="2000" dirty="0" smtClean="0">
                <a:solidFill>
                  <a:schemeClr val="tx1"/>
                </a:solidFill>
              </a:rPr>
              <a:t> the consequences of violating laws of Pennsylvania compared to those of the United States. </a:t>
            </a:r>
          </a:p>
          <a:p>
            <a:pPr marL="465138" indent="-465138">
              <a:buAutoNum type="alphaUcPeriod"/>
            </a:pPr>
            <a:r>
              <a:rPr lang="en-US" sz="2000" b="1" u="sng" dirty="0" smtClean="0">
                <a:solidFill>
                  <a:schemeClr val="tx1"/>
                </a:solidFill>
              </a:rPr>
              <a:t>Analyze</a:t>
            </a:r>
            <a:r>
              <a:rPr lang="en-US" sz="2000" dirty="0" smtClean="0">
                <a:solidFill>
                  <a:schemeClr val="tx1"/>
                </a:solidFill>
              </a:rPr>
              <a:t> political and </a:t>
            </a:r>
            <a:r>
              <a:rPr lang="en-US" sz="2000" b="1" i="1" dirty="0" smtClean="0">
                <a:solidFill>
                  <a:schemeClr val="tx1"/>
                </a:solidFill>
              </a:rPr>
              <a:t>civic</a:t>
            </a:r>
            <a:r>
              <a:rPr lang="en-US" sz="2000" dirty="0" smtClean="0">
                <a:solidFill>
                  <a:schemeClr val="tx1"/>
                </a:solidFill>
              </a:rPr>
              <a:t> participation in government and society. </a:t>
            </a:r>
          </a:p>
          <a:p>
            <a:pPr marL="228600" indent="-228600"/>
            <a:endParaRPr lang="en-US" dirty="0" smtClean="0">
              <a:solidFill>
                <a:schemeClr val="tx1"/>
              </a:solidFill>
            </a:endParaRPr>
          </a:p>
          <a:p>
            <a:pPr algn="ctr">
              <a:buFontTx/>
              <a:buNone/>
            </a:pPr>
            <a:endParaRPr lang="en-US" b="1" dirty="0" smtClean="0"/>
          </a:p>
          <a:p>
            <a:pPr algn="ctr">
              <a:buFontTx/>
              <a:buNone/>
            </a:pPr>
            <a:r>
              <a:rPr lang="en-US" sz="2000" b="1" dirty="0" smtClean="0"/>
              <a:t>Big Idea:</a:t>
            </a:r>
          </a:p>
          <a:p>
            <a:pPr algn="ctr">
              <a:buFontTx/>
              <a:buNone/>
            </a:pPr>
            <a:r>
              <a:rPr lang="en-US" sz="2000" smtClean="0"/>
              <a:t>Citizens </a:t>
            </a:r>
            <a:r>
              <a:rPr lang="en-US" sz="2000" dirty="0" smtClean="0"/>
              <a:t>understand their rights and practice their responsibilities while analyzing situations within a vibrant society.</a:t>
            </a:r>
          </a:p>
        </p:txBody>
      </p:sp>
      <p:sp>
        <p:nvSpPr>
          <p:cNvPr id="15" name="TextBox 14"/>
          <p:cNvSpPr txBox="1"/>
          <p:nvPr/>
        </p:nvSpPr>
        <p:spPr>
          <a:xfrm>
            <a:off x="0" y="332086"/>
            <a:ext cx="9144000" cy="830997"/>
          </a:xfrm>
          <a:prstGeom prst="rect">
            <a:avLst/>
          </a:prstGeom>
          <a:noFill/>
          <a:ln>
            <a:noFill/>
          </a:ln>
        </p:spPr>
        <p:txBody>
          <a:bodyPr wrap="square" rtlCol="0">
            <a:spAutoFit/>
          </a:bodyPr>
          <a:lstStyle/>
          <a:p>
            <a:pPr algn="ctr"/>
            <a:r>
              <a:rPr lang="en-US" sz="4800" b="1" dirty="0" smtClean="0"/>
              <a:t>Determining the Big Idea</a:t>
            </a:r>
            <a:endParaRPr lang="en-US" sz="4800" b="1" dirty="0"/>
          </a:p>
        </p:txBody>
      </p:sp>
      <p:sp>
        <p:nvSpPr>
          <p:cNvPr id="2" name="Slide Number Placeholder 1"/>
          <p:cNvSpPr>
            <a:spLocks noGrp="1"/>
          </p:cNvSpPr>
          <p:nvPr>
            <p:ph type="sldNum" sz="quarter" idx="12"/>
          </p:nvPr>
        </p:nvSpPr>
        <p:spPr/>
        <p:txBody>
          <a:bodyPr/>
          <a:lstStyle/>
          <a:p>
            <a:fld id="{BF4C5993-851B-47D9-B82A-9235D76DEA65}" type="slidenum">
              <a:rPr lang="en-US" smtClean="0"/>
              <a:pPr/>
              <a:t>38</a:t>
            </a:fld>
            <a:endParaRPr lang="en-US" dirty="0"/>
          </a:p>
        </p:txBody>
      </p:sp>
    </p:spTree>
    <p:extLst>
      <p:ext uri="{BB962C8B-B14F-4D97-AF65-F5344CB8AC3E}">
        <p14:creationId xmlns:p14="http://schemas.microsoft.com/office/powerpoint/2010/main" val="138170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086"/>
            <a:ext cx="9144000" cy="1323439"/>
          </a:xfrm>
          <a:prstGeom prst="rect">
            <a:avLst/>
          </a:prstGeom>
          <a:noFill/>
          <a:ln>
            <a:noFill/>
          </a:ln>
        </p:spPr>
        <p:txBody>
          <a:bodyPr wrap="square" rtlCol="0">
            <a:spAutoFit/>
          </a:bodyPr>
          <a:lstStyle/>
          <a:p>
            <a:pPr algn="ctr"/>
            <a:r>
              <a:rPr lang="en-US" sz="4000" b="1" dirty="0" smtClean="0"/>
              <a:t>Big Ideas</a:t>
            </a:r>
          </a:p>
          <a:p>
            <a:pPr algn="ctr"/>
            <a:r>
              <a:rPr lang="en-US" sz="4000" b="1" dirty="0" smtClean="0"/>
              <a:t>Examples</a:t>
            </a:r>
            <a:endParaRPr lang="en-US" sz="4000" b="1" dirty="0"/>
          </a:p>
        </p:txBody>
      </p:sp>
      <p:sp>
        <p:nvSpPr>
          <p:cNvPr id="9" name="Slide Number Placeholder 8"/>
          <p:cNvSpPr>
            <a:spLocks noGrp="1"/>
          </p:cNvSpPr>
          <p:nvPr>
            <p:ph type="sldNum" sz="quarter" idx="12"/>
          </p:nvPr>
        </p:nvSpPr>
        <p:spPr/>
        <p:txBody>
          <a:bodyPr/>
          <a:lstStyle/>
          <a:p>
            <a:fld id="{BF4C5993-851B-47D9-B82A-9235D76DEA65}" type="slidenum">
              <a:rPr lang="en-US" smtClean="0"/>
              <a:pPr/>
              <a:t>39</a:t>
            </a:fld>
            <a:endParaRPr lang="en-US" dirty="0"/>
          </a:p>
        </p:txBody>
      </p:sp>
      <p:sp>
        <p:nvSpPr>
          <p:cNvPr id="6" name="Rectangle 5"/>
          <p:cNvSpPr/>
          <p:nvPr/>
        </p:nvSpPr>
        <p:spPr>
          <a:xfrm>
            <a:off x="228600" y="1752600"/>
            <a:ext cx="8686800" cy="4524315"/>
          </a:xfrm>
          <a:prstGeom prst="rect">
            <a:avLst/>
          </a:prstGeom>
        </p:spPr>
        <p:txBody>
          <a:bodyPr wrap="square">
            <a:spAutoFit/>
          </a:bodyPr>
          <a:lstStyle/>
          <a:p>
            <a:pPr marL="285750" indent="-285750">
              <a:buFont typeface="Arial" pitchFamily="34" charset="0"/>
              <a:buChar char="•"/>
            </a:pPr>
            <a:r>
              <a:rPr lang="en-US" sz="2400" i="1" u="sng" dirty="0" smtClean="0"/>
              <a:t>Art:</a:t>
            </a:r>
            <a:r>
              <a:rPr lang="en-US" sz="2400" i="1" dirty="0" smtClean="0"/>
              <a:t>  </a:t>
            </a:r>
            <a:r>
              <a:rPr lang="en-US" sz="2400" dirty="0" smtClean="0"/>
              <a:t>Great artists often break with conventions to better express what they see and feel.</a:t>
            </a:r>
          </a:p>
          <a:p>
            <a:pPr marL="285750" indent="-285750">
              <a:buFont typeface="Arial" pitchFamily="34" charset="0"/>
              <a:buChar char="•"/>
            </a:pPr>
            <a:r>
              <a:rPr lang="en-US" sz="2400" i="1" u="sng" dirty="0" smtClean="0"/>
              <a:t>Economics:</a:t>
            </a:r>
            <a:r>
              <a:rPr lang="en-US" sz="2400" i="1" dirty="0" smtClean="0"/>
              <a:t>  </a:t>
            </a:r>
            <a:r>
              <a:rPr lang="en-US" sz="2400" dirty="0" smtClean="0"/>
              <a:t>Price is a function of supply and demand.</a:t>
            </a:r>
          </a:p>
          <a:p>
            <a:pPr marL="285750" indent="-285750">
              <a:buFont typeface="Arial" pitchFamily="34" charset="0"/>
              <a:buChar char="•"/>
            </a:pPr>
            <a:r>
              <a:rPr lang="en-US" sz="2400" i="1" u="sng" dirty="0" smtClean="0"/>
              <a:t>Biology: </a:t>
            </a:r>
            <a:r>
              <a:rPr lang="en-US" sz="2400" i="1" dirty="0" smtClean="0"/>
              <a:t> </a:t>
            </a:r>
            <a:r>
              <a:rPr lang="en-US" sz="2400" dirty="0" smtClean="0"/>
              <a:t>Through a variety of mechanisms all organisms seek to maintain a biological balance between their internal and external environments.</a:t>
            </a:r>
          </a:p>
          <a:p>
            <a:pPr marL="285750" indent="-285750">
              <a:buFont typeface="Arial" pitchFamily="34" charset="0"/>
              <a:buChar char="•"/>
            </a:pPr>
            <a:r>
              <a:rPr lang="en-US" sz="2400" i="1" u="sng" dirty="0" smtClean="0"/>
              <a:t>Mathematics:</a:t>
            </a:r>
            <a:r>
              <a:rPr lang="en-US" sz="2400" i="1" dirty="0" smtClean="0"/>
              <a:t>  </a:t>
            </a:r>
            <a:r>
              <a:rPr lang="en-US" sz="2400" dirty="0" smtClean="0"/>
              <a:t>Math models simplify physical relations –and even sometimes distort relations – to deepen our understanding of them.</a:t>
            </a:r>
          </a:p>
          <a:p>
            <a:pPr marL="285750" indent="-285750">
              <a:buFont typeface="Arial" pitchFamily="34" charset="0"/>
              <a:buChar char="•"/>
            </a:pPr>
            <a:r>
              <a:rPr lang="en-US" sz="2400" i="1" u="sng" dirty="0" smtClean="0"/>
              <a:t>ELA:</a:t>
            </a:r>
            <a:r>
              <a:rPr lang="en-US" sz="2400" i="1" dirty="0" smtClean="0"/>
              <a:t>  </a:t>
            </a:r>
            <a:r>
              <a:rPr lang="en-US" sz="2400" dirty="0" smtClean="0"/>
              <a:t>The storyteller rarely tells the meaning of the story.</a:t>
            </a:r>
          </a:p>
          <a:p>
            <a:pPr marL="285750" indent="-285750">
              <a:buFont typeface="Arial" pitchFamily="34" charset="0"/>
              <a:buChar char="•"/>
            </a:pPr>
            <a:r>
              <a:rPr lang="en-US" sz="2400" i="1" u="sng" dirty="0" smtClean="0"/>
              <a:t>World Language:</a:t>
            </a:r>
            <a:r>
              <a:rPr lang="en-US" sz="2400" i="1" dirty="0" smtClean="0"/>
              <a:t>  </a:t>
            </a:r>
            <a:r>
              <a:rPr lang="en-US" sz="2400" dirty="0" smtClean="0"/>
              <a:t>Understanding idiomatic expressions and using them wisely. </a:t>
            </a:r>
          </a:p>
        </p:txBody>
      </p:sp>
      <p:pic>
        <p:nvPicPr>
          <p:cNvPr id="1029" name="Picture 5" descr="C:\Program Files (x86)\Microsoft Office\MEDIA\CAGCAT10\j0299125.wmf"/>
          <p:cNvPicPr>
            <a:picLocks noChangeAspect="1" noChangeArrowheads="1"/>
          </p:cNvPicPr>
          <p:nvPr/>
        </p:nvPicPr>
        <p:blipFill>
          <a:blip r:embed="rId3" cstate="print"/>
          <a:srcRect/>
          <a:stretch>
            <a:fillRect/>
          </a:stretch>
        </p:blipFill>
        <p:spPr bwMode="auto">
          <a:xfrm>
            <a:off x="6858000" y="486574"/>
            <a:ext cx="685800" cy="1125188"/>
          </a:xfrm>
          <a:prstGeom prst="rect">
            <a:avLst/>
          </a:prstGeom>
          <a:noFill/>
        </p:spPr>
      </p:pic>
    </p:spTree>
    <p:extLst>
      <p:ext uri="{BB962C8B-B14F-4D97-AF65-F5344CB8AC3E}">
        <p14:creationId xmlns:p14="http://schemas.microsoft.com/office/powerpoint/2010/main" val="652381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lstStyle/>
          <a:p>
            <a:r>
              <a:rPr lang="en-US" b="1" dirty="0" smtClean="0"/>
              <a:t>Recognize and Thank</a:t>
            </a:r>
            <a:endParaRPr lang="en-US" b="1" dirty="0"/>
          </a:p>
        </p:txBody>
      </p:sp>
      <p:sp>
        <p:nvSpPr>
          <p:cNvPr id="3" name="Content Placeholder 2"/>
          <p:cNvSpPr>
            <a:spLocks noGrp="1"/>
          </p:cNvSpPr>
          <p:nvPr>
            <p:ph idx="1"/>
          </p:nvPr>
        </p:nvSpPr>
        <p:spPr/>
        <p:txBody>
          <a:bodyPr/>
          <a:lstStyle/>
          <a:p>
            <a:r>
              <a:rPr lang="en-US" dirty="0"/>
              <a:t>USOE STAT Focus </a:t>
            </a:r>
            <a:r>
              <a:rPr lang="en-US" dirty="0" smtClean="0"/>
              <a:t>Group</a:t>
            </a:r>
          </a:p>
          <a:p>
            <a:pPr lvl="1"/>
            <a:r>
              <a:rPr lang="en-US" dirty="0" smtClean="0"/>
              <a:t>Thank you for serving as table facilitators</a:t>
            </a:r>
          </a:p>
          <a:p>
            <a:pPr marL="457200" lvl="1" indent="0">
              <a:buNone/>
            </a:pPr>
            <a:endParaRPr lang="en-US" dirty="0"/>
          </a:p>
          <a:p>
            <a:r>
              <a:rPr lang="en-US" dirty="0" smtClean="0"/>
              <a:t>Partnership with UEA</a:t>
            </a:r>
          </a:p>
          <a:p>
            <a:pPr lvl="1"/>
            <a:r>
              <a:rPr lang="en-US" dirty="0" smtClean="0"/>
              <a:t>Dr. Sara Jones</a:t>
            </a:r>
          </a:p>
          <a:p>
            <a:pPr lvl="1"/>
            <a:r>
              <a:rPr lang="en-US" dirty="0" smtClean="0"/>
              <a:t>Jay Blain</a:t>
            </a:r>
          </a:p>
          <a:p>
            <a:pPr lvl="1"/>
            <a:r>
              <a:rPr lang="en-US" dirty="0" smtClean="0"/>
              <a:t>Jessica Dunn</a:t>
            </a:r>
          </a:p>
          <a:p>
            <a:pPr lvl="1"/>
            <a:r>
              <a:rPr lang="en-US" dirty="0" smtClean="0"/>
              <a:t>Association Representatives on STATs</a:t>
            </a:r>
            <a:endParaRPr lang="en-US" dirty="0"/>
          </a:p>
        </p:txBody>
      </p:sp>
    </p:spTree>
    <p:extLst>
      <p:ext uri="{BB962C8B-B14F-4D97-AF65-F5344CB8AC3E}">
        <p14:creationId xmlns:p14="http://schemas.microsoft.com/office/powerpoint/2010/main" val="9246410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086"/>
            <a:ext cx="9144000" cy="769441"/>
          </a:xfrm>
          <a:prstGeom prst="rect">
            <a:avLst/>
          </a:prstGeom>
          <a:noFill/>
          <a:ln>
            <a:noFill/>
          </a:ln>
        </p:spPr>
        <p:txBody>
          <a:bodyPr wrap="square" rtlCol="0">
            <a:spAutoFit/>
          </a:bodyPr>
          <a:lstStyle/>
          <a:p>
            <a:pPr algn="ctr"/>
            <a:r>
              <a:rPr lang="en-US" sz="4400" b="1" dirty="0" smtClean="0"/>
              <a:t>Cognitive Rigor</a:t>
            </a:r>
            <a:endParaRPr lang="en-US" sz="4400" b="1" dirty="0"/>
          </a:p>
        </p:txBody>
      </p:sp>
      <p:sp>
        <p:nvSpPr>
          <p:cNvPr id="9" name="Slide Number Placeholder 8"/>
          <p:cNvSpPr>
            <a:spLocks noGrp="1"/>
          </p:cNvSpPr>
          <p:nvPr>
            <p:ph type="sldNum" sz="quarter" idx="12"/>
          </p:nvPr>
        </p:nvSpPr>
        <p:spPr/>
        <p:txBody>
          <a:bodyPr/>
          <a:lstStyle/>
          <a:p>
            <a:fld id="{BF4C5993-851B-47D9-B82A-9235D76DEA65}" type="slidenum">
              <a:rPr lang="en-US" smtClean="0"/>
              <a:pPr/>
              <a:t>40</a:t>
            </a:fld>
            <a:endParaRPr lang="en-US" dirty="0"/>
          </a:p>
        </p:txBody>
      </p:sp>
      <p:sp>
        <p:nvSpPr>
          <p:cNvPr id="6" name="Rectangle 5"/>
          <p:cNvSpPr/>
          <p:nvPr/>
        </p:nvSpPr>
        <p:spPr>
          <a:xfrm>
            <a:off x="457200" y="1143000"/>
            <a:ext cx="8077200" cy="6604885"/>
          </a:xfrm>
          <a:prstGeom prst="rect">
            <a:avLst/>
          </a:prstGeom>
        </p:spPr>
        <p:txBody>
          <a:bodyPr wrap="square">
            <a:spAutoFit/>
          </a:bodyPr>
          <a:lstStyle/>
          <a:p>
            <a:pPr algn="ctr">
              <a:buNone/>
            </a:pPr>
            <a:r>
              <a:rPr lang="en-US" sz="2800" b="1" dirty="0" smtClean="0"/>
              <a:t>What is </a:t>
            </a:r>
            <a:r>
              <a:rPr lang="en-US" sz="2800" b="1" u="sng" dirty="0" smtClean="0"/>
              <a:t>deep understanding</a:t>
            </a:r>
            <a:r>
              <a:rPr lang="en-US" sz="2800" b="1" dirty="0" smtClean="0"/>
              <a:t>?</a:t>
            </a:r>
          </a:p>
          <a:p>
            <a:pPr algn="ctr">
              <a:buNone/>
            </a:pPr>
            <a:endParaRPr lang="en-US" sz="2600" b="1" dirty="0" smtClean="0"/>
          </a:p>
          <a:p>
            <a:pPr>
              <a:lnSpc>
                <a:spcPct val="80000"/>
              </a:lnSpc>
              <a:buSzPct val="125000"/>
              <a:buFont typeface="Arial" pitchFamily="34" charset="0"/>
              <a:buChar char="•"/>
              <a:defRPr/>
            </a:pPr>
            <a:r>
              <a:rPr lang="en-US" sz="3200" dirty="0" smtClean="0">
                <a:sym typeface="Chalkboard" charset="0"/>
              </a:rPr>
              <a:t>The </a:t>
            </a:r>
            <a:r>
              <a:rPr lang="en-US" sz="3200" b="1" dirty="0" smtClean="0">
                <a:solidFill>
                  <a:schemeClr val="accent1">
                    <a:lumMod val="75000"/>
                  </a:schemeClr>
                </a:solidFill>
                <a:sym typeface="Chalkboard Bold" charset="0"/>
              </a:rPr>
              <a:t>type and level of thinking </a:t>
            </a:r>
            <a:r>
              <a:rPr lang="en-US" sz="3200" dirty="0" smtClean="0">
                <a:sym typeface="Chalkboard" charset="0"/>
              </a:rPr>
              <a:t>required of students to successfully engage with and solve a task </a:t>
            </a:r>
          </a:p>
          <a:p>
            <a:pPr>
              <a:lnSpc>
                <a:spcPct val="80000"/>
              </a:lnSpc>
              <a:buFont typeface="Wingdings 3" pitchFamily="18" charset="2"/>
              <a:buNone/>
              <a:defRPr/>
            </a:pPr>
            <a:endParaRPr lang="en-US" sz="3200" dirty="0" smtClean="0">
              <a:sym typeface="Chalkboard" charset="0"/>
            </a:endParaRPr>
          </a:p>
          <a:p>
            <a:pPr>
              <a:lnSpc>
                <a:spcPct val="80000"/>
              </a:lnSpc>
              <a:buSzPct val="125000"/>
              <a:buFont typeface="Arial" pitchFamily="34" charset="0"/>
              <a:buChar char="•"/>
              <a:defRPr/>
            </a:pPr>
            <a:r>
              <a:rPr lang="en-US" sz="3200" dirty="0" smtClean="0">
                <a:sym typeface="Chalkboard" charset="0"/>
              </a:rPr>
              <a:t>Ways in which students </a:t>
            </a:r>
            <a:r>
              <a:rPr lang="en-US" sz="3200" b="1" dirty="0" smtClean="0">
                <a:solidFill>
                  <a:schemeClr val="accent1">
                    <a:lumMod val="75000"/>
                  </a:schemeClr>
                </a:solidFill>
                <a:sym typeface="Chalkboard Bold" charset="0"/>
              </a:rPr>
              <a:t>interact with content</a:t>
            </a:r>
          </a:p>
          <a:p>
            <a:pPr>
              <a:lnSpc>
                <a:spcPct val="80000"/>
              </a:lnSpc>
              <a:buSzPct val="125000"/>
              <a:buFont typeface="Wingdings 3" pitchFamily="18" charset="2"/>
              <a:buNone/>
              <a:defRPr/>
            </a:pPr>
            <a:endParaRPr lang="en-US" sz="3200" dirty="0" smtClean="0">
              <a:solidFill>
                <a:schemeClr val="accent2">
                  <a:lumMod val="50000"/>
                </a:schemeClr>
              </a:solidFill>
              <a:sym typeface="Chalkboard Bold" charset="0"/>
            </a:endParaRPr>
          </a:p>
          <a:p>
            <a:pPr>
              <a:lnSpc>
                <a:spcPct val="80000"/>
              </a:lnSpc>
              <a:buSzPct val="125000"/>
              <a:buFont typeface="Arial" pitchFamily="34" charset="0"/>
              <a:buChar char="•"/>
              <a:defRPr/>
            </a:pPr>
            <a:r>
              <a:rPr lang="en-US" sz="3200" dirty="0" smtClean="0">
                <a:sym typeface="Chalkboard" charset="0"/>
              </a:rPr>
              <a:t>Focus on </a:t>
            </a:r>
            <a:r>
              <a:rPr lang="en-US" sz="3200" b="1" dirty="0" smtClean="0">
                <a:solidFill>
                  <a:schemeClr val="accent1">
                    <a:lumMod val="75000"/>
                  </a:schemeClr>
                </a:solidFill>
                <a:sym typeface="Chalkboard Bold" charset="0"/>
              </a:rPr>
              <a:t>complexity</a:t>
            </a:r>
            <a:r>
              <a:rPr lang="en-US" sz="3200" dirty="0" smtClean="0">
                <a:sym typeface="Chalkboard" charset="0"/>
              </a:rPr>
              <a:t> of content outcomes and assessment items or task</a:t>
            </a:r>
          </a:p>
          <a:p>
            <a:pPr>
              <a:lnSpc>
                <a:spcPct val="80000"/>
              </a:lnSpc>
              <a:buSzPct val="125000"/>
              <a:defRPr/>
            </a:pPr>
            <a:endParaRPr lang="en-US" sz="3200" dirty="0" smtClean="0">
              <a:sym typeface="Chalkboard" charset="0"/>
            </a:endParaRPr>
          </a:p>
          <a:p>
            <a:pPr>
              <a:lnSpc>
                <a:spcPct val="80000"/>
              </a:lnSpc>
              <a:buSzPct val="125000"/>
              <a:buFont typeface="Arial" pitchFamily="34" charset="0"/>
              <a:buChar char="•"/>
              <a:defRPr/>
            </a:pPr>
            <a:r>
              <a:rPr lang="en-US" sz="3200" dirty="0" smtClean="0"/>
              <a:t>Demonstration of what students can </a:t>
            </a:r>
            <a:r>
              <a:rPr lang="en-US" sz="3200" b="1" dirty="0" smtClean="0">
                <a:solidFill>
                  <a:schemeClr val="accent1">
                    <a:lumMod val="75000"/>
                  </a:schemeClr>
                </a:solidFill>
              </a:rPr>
              <a:t>do with the material they are learning, </a:t>
            </a:r>
            <a:r>
              <a:rPr lang="en-US" sz="3200" dirty="0" smtClean="0"/>
              <a:t>rather than what the teacher covers</a:t>
            </a:r>
            <a:endParaRPr lang="en-US" sz="3200" dirty="0" smtClean="0">
              <a:sym typeface="Chalkboard" charset="0"/>
            </a:endParaRPr>
          </a:p>
          <a:p>
            <a:pPr>
              <a:lnSpc>
                <a:spcPct val="80000"/>
              </a:lnSpc>
              <a:buSzPct val="125000"/>
              <a:defRPr/>
            </a:pPr>
            <a:endParaRPr lang="en-US" sz="2000" dirty="0" smtClean="0">
              <a:sym typeface="Chalkboard" charset="0"/>
            </a:endParaRPr>
          </a:p>
          <a:p>
            <a:pPr algn="ctr">
              <a:buNone/>
            </a:pPr>
            <a:endParaRPr lang="en-US" sz="2400" dirty="0" smtClean="0"/>
          </a:p>
          <a:p>
            <a:pPr marL="285750" indent="-285750" algn="ctr"/>
            <a:endParaRPr lang="en-US" sz="2400" dirty="0" smtClean="0"/>
          </a:p>
        </p:txBody>
      </p:sp>
      <p:pic>
        <p:nvPicPr>
          <p:cNvPr id="2050" name="Picture 2" descr="C:\Users\jthompson\AppData\Local\Microsoft\Windows\Temporary Internet Files\Content.IE5\H2J3IHYE\MM900323763[1].gif"/>
          <p:cNvPicPr>
            <a:picLocks noChangeAspect="1" noChangeArrowheads="1" noCrop="1"/>
          </p:cNvPicPr>
          <p:nvPr/>
        </p:nvPicPr>
        <p:blipFill>
          <a:blip r:embed="rId3" cstate="print"/>
          <a:srcRect/>
          <a:stretch>
            <a:fillRect/>
          </a:stretch>
        </p:blipFill>
        <p:spPr bwMode="auto">
          <a:xfrm>
            <a:off x="7543800" y="533400"/>
            <a:ext cx="942975" cy="1019175"/>
          </a:xfrm>
          <a:prstGeom prst="rect">
            <a:avLst/>
          </a:prstGeom>
          <a:noFill/>
        </p:spPr>
      </p:pic>
    </p:spTree>
    <p:extLst>
      <p:ext uri="{BB962C8B-B14F-4D97-AF65-F5344CB8AC3E}">
        <p14:creationId xmlns:p14="http://schemas.microsoft.com/office/powerpoint/2010/main" val="4122544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a:solidFill>
            <a:schemeClr val="accent1">
              <a:lumMod val="20000"/>
              <a:lumOff val="80000"/>
            </a:schemeClr>
          </a:solidFill>
        </p:spPr>
        <p:txBody>
          <a:bodyPr>
            <a:normAutofit fontScale="90000"/>
          </a:bodyPr>
          <a:lstStyle/>
          <a:p>
            <a:pPr>
              <a:defRPr/>
            </a:pPr>
            <a:r>
              <a:rPr lang="en-US" sz="4400" b="1" dirty="0" smtClean="0"/>
              <a:t>Cognitive Rigor / Depth of Knowledge</a:t>
            </a:r>
            <a:endParaRPr lang="en-US" sz="4400" b="1" dirty="0"/>
          </a:p>
        </p:txBody>
      </p:sp>
      <p:sp>
        <p:nvSpPr>
          <p:cNvPr id="15363" name="Content Placeholder 2"/>
          <p:cNvSpPr>
            <a:spLocks noGrp="1"/>
          </p:cNvSpPr>
          <p:nvPr>
            <p:ph sz="quarter" idx="1"/>
          </p:nvPr>
        </p:nvSpPr>
        <p:spPr>
          <a:xfrm>
            <a:off x="457200" y="1295400"/>
            <a:ext cx="8229600" cy="4937125"/>
          </a:xfrm>
        </p:spPr>
        <p:txBody>
          <a:bodyPr/>
          <a:lstStyle/>
          <a:p>
            <a:pPr>
              <a:buFont typeface="Wingdings 3" pitchFamily="18" charset="2"/>
              <a:buNone/>
            </a:pPr>
            <a:endParaRPr lang="en-US" dirty="0" smtClean="0">
              <a:solidFill>
                <a:schemeClr val="tx1"/>
              </a:solidFill>
              <a:latin typeface="+mn-lt"/>
            </a:endParaRPr>
          </a:p>
          <a:p>
            <a:r>
              <a:rPr lang="en-US" b="1" dirty="0" smtClean="0">
                <a:solidFill>
                  <a:schemeClr val="accent1">
                    <a:lumMod val="75000"/>
                  </a:schemeClr>
                </a:solidFill>
                <a:latin typeface="+mn-lt"/>
              </a:rPr>
              <a:t>Bloom</a:t>
            </a:r>
            <a:r>
              <a:rPr lang="en-US" dirty="0" smtClean="0">
                <a:solidFill>
                  <a:schemeClr val="tx1"/>
                </a:solidFill>
                <a:latin typeface="+mn-lt"/>
              </a:rPr>
              <a:t> – What </a:t>
            </a:r>
            <a:r>
              <a:rPr lang="en-US" u="sng" dirty="0" smtClean="0">
                <a:solidFill>
                  <a:schemeClr val="tx1"/>
                </a:solidFill>
                <a:latin typeface="+mn-lt"/>
              </a:rPr>
              <a:t>type of thinking </a:t>
            </a:r>
            <a:r>
              <a:rPr lang="en-US" dirty="0" smtClean="0">
                <a:solidFill>
                  <a:schemeClr val="tx1"/>
                </a:solidFill>
                <a:latin typeface="+mn-lt"/>
              </a:rPr>
              <a:t>(verbs) is needed to complete a task?</a:t>
            </a:r>
          </a:p>
          <a:p>
            <a:endParaRPr lang="en-US" b="1" dirty="0" smtClean="0">
              <a:solidFill>
                <a:schemeClr val="accent1">
                  <a:lumMod val="75000"/>
                </a:schemeClr>
              </a:solidFill>
              <a:latin typeface="+mn-lt"/>
            </a:endParaRPr>
          </a:p>
          <a:p>
            <a:r>
              <a:rPr lang="en-US" b="1" dirty="0" smtClean="0">
                <a:solidFill>
                  <a:schemeClr val="accent1">
                    <a:lumMod val="75000"/>
                  </a:schemeClr>
                </a:solidFill>
                <a:latin typeface="+mn-lt"/>
              </a:rPr>
              <a:t>Webb</a:t>
            </a:r>
            <a:r>
              <a:rPr lang="en-US" dirty="0" smtClean="0">
                <a:solidFill>
                  <a:schemeClr val="tx1"/>
                </a:solidFill>
                <a:latin typeface="+mn-lt"/>
              </a:rPr>
              <a:t> – </a:t>
            </a:r>
            <a:r>
              <a:rPr lang="en-US" u="sng" dirty="0" smtClean="0">
                <a:solidFill>
                  <a:schemeClr val="tx1"/>
                </a:solidFill>
                <a:latin typeface="+mn-lt"/>
              </a:rPr>
              <a:t>How deeply </a:t>
            </a:r>
            <a:r>
              <a:rPr lang="en-US" dirty="0" smtClean="0">
                <a:solidFill>
                  <a:schemeClr val="tx1"/>
                </a:solidFill>
                <a:latin typeface="+mn-lt"/>
              </a:rPr>
              <a:t>do you have to understand the content to successfully interact with it? How complex is the content? What the student is being asked to do.</a:t>
            </a:r>
          </a:p>
          <a:p>
            <a:pPr>
              <a:buFont typeface="Wingdings 3" pitchFamily="18" charset="2"/>
              <a:buNone/>
            </a:pPr>
            <a:endParaRPr lang="en-US" dirty="0" smtClean="0"/>
          </a:p>
        </p:txBody>
      </p:sp>
      <p:sp>
        <p:nvSpPr>
          <p:cNvPr id="7" name="Slide Number Placeholder 8"/>
          <p:cNvSpPr>
            <a:spLocks noGrp="1"/>
          </p:cNvSpPr>
          <p:nvPr>
            <p:ph type="sldNum" sz="quarter" idx="12"/>
          </p:nvPr>
        </p:nvSpPr>
        <p:spPr>
          <a:xfrm>
            <a:off x="8543279" y="6356351"/>
            <a:ext cx="561975" cy="365125"/>
          </a:xfrm>
        </p:spPr>
        <p:txBody>
          <a:bodyPr/>
          <a:lstStyle/>
          <a:p>
            <a:fld id="{BF4C5993-851B-47D9-B82A-9235D76DEA65}" type="slidenum">
              <a:rPr lang="en-US" smtClean="0"/>
              <a:pPr/>
              <a:t>41</a:t>
            </a:fld>
            <a:endParaRPr lang="en-US" dirty="0"/>
          </a:p>
        </p:txBody>
      </p:sp>
    </p:spTree>
    <p:extLst>
      <p:ext uri="{BB962C8B-B14F-4D97-AF65-F5344CB8AC3E}">
        <p14:creationId xmlns:p14="http://schemas.microsoft.com/office/powerpoint/2010/main" val="22573583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pPr>
              <a:lnSpc>
                <a:spcPts val="2500"/>
              </a:lnSpc>
              <a:defRPr/>
            </a:pPr>
            <a:r>
              <a:rPr lang="en-US" sz="2400" b="1" dirty="0" smtClean="0"/>
              <a:t>Bloom’s Taxonomy [1956 ] &amp; </a:t>
            </a:r>
            <a:br>
              <a:rPr lang="en-US" sz="2400" b="1" dirty="0" smtClean="0"/>
            </a:br>
            <a:r>
              <a:rPr lang="en-US" sz="2400" b="1" dirty="0" smtClean="0"/>
              <a:t>Bloom’s Cognitive Process Dimensions [2005]</a:t>
            </a:r>
            <a:endParaRPr lang="en-US" sz="2400" b="1" dirty="0"/>
          </a:p>
        </p:txBody>
      </p:sp>
      <p:graphicFrame>
        <p:nvGraphicFramePr>
          <p:cNvPr id="5" name="Content Placeholder 4"/>
          <p:cNvGraphicFramePr>
            <a:graphicFrameLocks noGrp="1"/>
          </p:cNvGraphicFramePr>
          <p:nvPr>
            <p:ph sz="quarter" idx="1"/>
          </p:nvPr>
        </p:nvGraphicFramePr>
        <p:xfrm>
          <a:off x="533400" y="914400"/>
          <a:ext cx="8229600" cy="5638798"/>
        </p:xfrm>
        <a:graphic>
          <a:graphicData uri="http://schemas.openxmlformats.org/drawingml/2006/table">
            <a:tbl>
              <a:tblPr firstRow="1" bandRow="1">
                <a:tableStyleId>{69CF1AB2-1976-4502-BF36-3FF5EA218861}</a:tableStyleId>
              </a:tblPr>
              <a:tblGrid>
                <a:gridCol w="4114800"/>
                <a:gridCol w="4114800"/>
              </a:tblGrid>
              <a:tr h="85532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chemeClr val="tx1"/>
                          </a:solidFill>
                          <a:effectLst/>
                        </a:rPr>
                        <a:t>Knowledge</a:t>
                      </a:r>
                      <a:r>
                        <a:rPr kumimoji="0" lang="en-US" sz="1600" b="0" u="none" strike="noStrike" cap="none" normalizeH="0" baseline="0" dirty="0" smtClean="0">
                          <a:ln>
                            <a:noFill/>
                          </a:ln>
                          <a:solidFill>
                            <a:schemeClr val="tx1"/>
                          </a:solidFill>
                          <a:effectLst/>
                        </a:rPr>
                        <a:t> -- Define, duplicate, label, list, name, order, recognize, relate, recall</a:t>
                      </a:r>
                      <a:endParaRPr kumimoji="0" lang="en-US" sz="1600" b="0" i="0" u="none" strike="noStrike" cap="none" normalizeH="0" baseline="0" dirty="0" smtClean="0">
                        <a:ln>
                          <a:noFill/>
                        </a:ln>
                        <a:solidFill>
                          <a:schemeClr val="tx1"/>
                        </a:solidFill>
                        <a:effectLst/>
                        <a:latin typeface="Verdana" pitchFamily="34" charset="0"/>
                      </a:endParaRP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chemeClr val="tx1"/>
                          </a:solidFill>
                          <a:effectLst/>
                        </a:rPr>
                        <a:t>Remember</a:t>
                      </a:r>
                      <a:r>
                        <a:rPr kumimoji="0" lang="en-US" sz="1600" b="0" u="none" strike="noStrike" cap="none" normalizeH="0" baseline="0" dirty="0" smtClean="0">
                          <a:ln>
                            <a:noFill/>
                          </a:ln>
                          <a:solidFill>
                            <a:schemeClr val="tx1"/>
                          </a:solidFill>
                          <a:effectLst/>
                        </a:rPr>
                        <a:t> -- Retrieve knowledge from long-term memory, recognize, recall, </a:t>
                      </a:r>
                      <a:r>
                        <a:rPr kumimoji="0" lang="en-US" sz="1600" b="0" u="sng" strike="noStrike" cap="none" normalizeH="0" baseline="0" dirty="0" smtClean="0">
                          <a:ln>
                            <a:noFill/>
                          </a:ln>
                          <a:solidFill>
                            <a:schemeClr val="tx1"/>
                          </a:solidFill>
                          <a:effectLst/>
                        </a:rPr>
                        <a:t>locate</a:t>
                      </a:r>
                      <a:r>
                        <a:rPr kumimoji="0" lang="en-US" sz="1600" b="0" u="none" strike="noStrike" cap="none" normalizeH="0" baseline="0" dirty="0" smtClean="0">
                          <a:ln>
                            <a:noFill/>
                          </a:ln>
                          <a:solidFill>
                            <a:schemeClr val="tx1"/>
                          </a:solidFill>
                          <a:effectLst/>
                        </a:rPr>
                        <a:t>, </a:t>
                      </a:r>
                      <a:r>
                        <a:rPr kumimoji="0" lang="en-US" sz="1600" b="0" u="sng" strike="noStrike" cap="none" normalizeH="0" baseline="0" dirty="0" smtClean="0">
                          <a:ln>
                            <a:noFill/>
                          </a:ln>
                          <a:solidFill>
                            <a:schemeClr val="tx1"/>
                          </a:solidFill>
                          <a:effectLst/>
                        </a:rPr>
                        <a:t>identify</a:t>
                      </a:r>
                      <a:r>
                        <a:rPr kumimoji="0" lang="en-US" sz="1600" b="0" u="none" strike="noStrike" cap="none" normalizeH="0" baseline="0" dirty="0" smtClean="0">
                          <a:ln>
                            <a:noFill/>
                          </a:ln>
                          <a:solidFill>
                            <a:schemeClr val="tx1"/>
                          </a:solidFill>
                          <a:effectLst/>
                        </a:rPr>
                        <a:t> </a:t>
                      </a:r>
                      <a:endParaRPr kumimoji="0" lang="en-US" sz="1600" b="0" i="0" u="none" strike="noStrike" cap="none" normalizeH="0" baseline="0" dirty="0" smtClean="0">
                        <a:ln>
                          <a:noFill/>
                        </a:ln>
                        <a:solidFill>
                          <a:schemeClr val="tx1"/>
                        </a:solidFill>
                        <a:effectLst/>
                        <a:latin typeface="Verdana" pitchFamily="34" charset="0"/>
                      </a:endParaRPr>
                    </a:p>
                  </a:txBody>
                  <a:tcPr marT="45724" marB="45724" horzOverflow="overflow"/>
                </a:tc>
              </a:tr>
              <a:tr h="110875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chemeClr val="tx1"/>
                          </a:solidFill>
                          <a:effectLst/>
                        </a:rPr>
                        <a:t>Comprehension</a:t>
                      </a:r>
                      <a:r>
                        <a:rPr kumimoji="0" lang="en-US" sz="1600" u="none" strike="noStrike" cap="none" normalizeH="0" baseline="0" dirty="0" smtClean="0">
                          <a:ln>
                            <a:noFill/>
                          </a:ln>
                          <a:solidFill>
                            <a:schemeClr val="tx1"/>
                          </a:solidFill>
                          <a:effectLst/>
                        </a:rPr>
                        <a:t> -- </a:t>
                      </a:r>
                      <a:r>
                        <a:rPr kumimoji="0" lang="en-US" sz="1600" u="sng" strike="noStrike" cap="none" normalizeH="0" baseline="0" dirty="0" smtClean="0">
                          <a:ln>
                            <a:noFill/>
                          </a:ln>
                          <a:solidFill>
                            <a:schemeClr val="tx1"/>
                          </a:solidFill>
                          <a:effectLst/>
                        </a:rPr>
                        <a:t>Classify</a:t>
                      </a:r>
                      <a:r>
                        <a:rPr kumimoji="0" lang="en-US" sz="1600" u="none" strike="noStrike" cap="none" normalizeH="0" baseline="0" dirty="0" smtClean="0">
                          <a:ln>
                            <a:noFill/>
                          </a:ln>
                          <a:solidFill>
                            <a:schemeClr val="tx1"/>
                          </a:solidFill>
                          <a:effectLst/>
                        </a:rPr>
                        <a:t>, describe, discuss, </a:t>
                      </a:r>
                      <a:r>
                        <a:rPr kumimoji="0" lang="en-US" sz="1600" u="sng" strike="noStrike" cap="none" normalizeH="0" baseline="0" dirty="0" smtClean="0">
                          <a:ln>
                            <a:noFill/>
                          </a:ln>
                          <a:solidFill>
                            <a:schemeClr val="tx1"/>
                          </a:solidFill>
                          <a:effectLst/>
                        </a:rPr>
                        <a:t>explain</a:t>
                      </a:r>
                      <a:r>
                        <a:rPr kumimoji="0" lang="en-US" sz="1600" u="none" strike="noStrike" cap="none" normalizeH="0" baseline="0" dirty="0" smtClean="0">
                          <a:ln>
                            <a:noFill/>
                          </a:ln>
                          <a:solidFill>
                            <a:schemeClr val="tx1"/>
                          </a:solidFill>
                          <a:effectLst/>
                        </a:rPr>
                        <a:t>, express, </a:t>
                      </a:r>
                      <a:r>
                        <a:rPr kumimoji="0" lang="en-US" sz="1600" u="sng" strike="noStrike" cap="none" normalizeH="0" baseline="0" dirty="0" smtClean="0">
                          <a:ln>
                            <a:noFill/>
                          </a:ln>
                          <a:solidFill>
                            <a:schemeClr val="tx1"/>
                          </a:solidFill>
                          <a:effectLst/>
                        </a:rPr>
                        <a:t>identify</a:t>
                      </a:r>
                      <a:r>
                        <a:rPr kumimoji="0" lang="en-US" sz="1600" u="none" strike="noStrike" cap="none" normalizeH="0" baseline="0" dirty="0" smtClean="0">
                          <a:ln>
                            <a:noFill/>
                          </a:ln>
                          <a:solidFill>
                            <a:schemeClr val="tx1"/>
                          </a:solidFill>
                          <a:effectLst/>
                        </a:rPr>
                        <a:t>, indicate, </a:t>
                      </a:r>
                      <a:r>
                        <a:rPr kumimoji="0" lang="en-US" sz="1600" u="sng" strike="noStrike" cap="none" normalizeH="0" baseline="0" dirty="0" smtClean="0">
                          <a:ln>
                            <a:noFill/>
                          </a:ln>
                          <a:solidFill>
                            <a:schemeClr val="tx1"/>
                          </a:solidFill>
                          <a:effectLst/>
                        </a:rPr>
                        <a:t>locate</a:t>
                      </a:r>
                      <a:r>
                        <a:rPr kumimoji="0" lang="en-US" sz="1600" u="none" strike="noStrike" cap="none" normalizeH="0" baseline="0" dirty="0" smtClean="0">
                          <a:ln>
                            <a:noFill/>
                          </a:ln>
                          <a:solidFill>
                            <a:schemeClr val="tx1"/>
                          </a:solidFill>
                          <a:effectLst/>
                        </a:rPr>
                        <a:t>, recognize, report, review, select, translate </a:t>
                      </a:r>
                      <a:endParaRPr kumimoji="0" lang="en-US" sz="1600" b="0" i="0" u="none" strike="noStrike" cap="none" normalizeH="0" baseline="0" dirty="0" smtClean="0">
                        <a:ln>
                          <a:noFill/>
                        </a:ln>
                        <a:solidFill>
                          <a:schemeClr val="tx1"/>
                        </a:solidFill>
                        <a:effectLst/>
                        <a:latin typeface="Verdana" pitchFamily="34" charset="0"/>
                      </a:endParaRP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chemeClr val="tx1"/>
                          </a:solidFill>
                          <a:effectLst/>
                        </a:rPr>
                        <a:t>Understand</a:t>
                      </a:r>
                      <a:r>
                        <a:rPr kumimoji="0" lang="en-US" sz="1600" u="none" strike="noStrike" cap="none" normalizeH="0" baseline="0" dirty="0" smtClean="0">
                          <a:ln>
                            <a:noFill/>
                          </a:ln>
                          <a:solidFill>
                            <a:schemeClr val="tx1"/>
                          </a:solidFill>
                          <a:effectLst/>
                        </a:rPr>
                        <a:t> -- Construct meaning, clarify, paraphrase, represent, translate, </a:t>
                      </a:r>
                      <a:r>
                        <a:rPr kumimoji="0" lang="en-US" sz="1600" u="sng" strike="noStrike" cap="none" normalizeH="0" baseline="0" dirty="0" smtClean="0">
                          <a:ln>
                            <a:noFill/>
                          </a:ln>
                          <a:solidFill>
                            <a:schemeClr val="tx1"/>
                          </a:solidFill>
                          <a:effectLst/>
                        </a:rPr>
                        <a:t>illustrate</a:t>
                      </a:r>
                      <a:r>
                        <a:rPr kumimoji="0" lang="en-US" sz="1600" u="none" strike="noStrike" cap="none" normalizeH="0" baseline="0" dirty="0" smtClean="0">
                          <a:ln>
                            <a:noFill/>
                          </a:ln>
                          <a:solidFill>
                            <a:schemeClr val="tx1"/>
                          </a:solidFill>
                          <a:effectLst/>
                        </a:rPr>
                        <a:t>, give examples, </a:t>
                      </a:r>
                      <a:r>
                        <a:rPr kumimoji="0" lang="en-US" sz="1600" u="sng" strike="noStrike" cap="none" normalizeH="0" baseline="0" dirty="0" smtClean="0">
                          <a:ln>
                            <a:noFill/>
                          </a:ln>
                          <a:solidFill>
                            <a:schemeClr val="tx1"/>
                          </a:solidFill>
                          <a:effectLst/>
                        </a:rPr>
                        <a:t>classify</a:t>
                      </a:r>
                      <a:r>
                        <a:rPr kumimoji="0" lang="en-US" sz="1600" u="none" strike="noStrike" cap="none" normalizeH="0" baseline="0" dirty="0" smtClean="0">
                          <a:ln>
                            <a:noFill/>
                          </a:ln>
                          <a:solidFill>
                            <a:schemeClr val="tx1"/>
                          </a:solidFill>
                          <a:effectLst/>
                        </a:rPr>
                        <a:t>, </a:t>
                      </a:r>
                      <a:r>
                        <a:rPr kumimoji="0" lang="en-US" sz="1600" u="sng" strike="noStrike" cap="none" normalizeH="0" baseline="0" dirty="0" smtClean="0">
                          <a:ln>
                            <a:noFill/>
                          </a:ln>
                          <a:solidFill>
                            <a:schemeClr val="tx1"/>
                          </a:solidFill>
                          <a:effectLst/>
                        </a:rPr>
                        <a:t>categorize</a:t>
                      </a:r>
                      <a:r>
                        <a:rPr kumimoji="0" lang="en-US" sz="1600" u="none" strike="noStrike" cap="none" normalizeH="0" baseline="0" dirty="0" smtClean="0">
                          <a:ln>
                            <a:noFill/>
                          </a:ln>
                          <a:solidFill>
                            <a:schemeClr val="tx1"/>
                          </a:solidFill>
                          <a:effectLst/>
                        </a:rPr>
                        <a:t>, summarize, generalize, </a:t>
                      </a:r>
                      <a:r>
                        <a:rPr kumimoji="0" lang="en-US" sz="1600" u="sng" strike="noStrike" cap="none" normalizeH="0" baseline="0" dirty="0" smtClean="0">
                          <a:ln>
                            <a:noFill/>
                          </a:ln>
                          <a:solidFill>
                            <a:schemeClr val="tx1"/>
                          </a:solidFill>
                          <a:effectLst/>
                        </a:rPr>
                        <a:t>predict</a:t>
                      </a:r>
                      <a:r>
                        <a:rPr kumimoji="0" lang="en-US" sz="1600" u="none" strike="noStrike" cap="none" normalizeH="0" baseline="0" dirty="0" smtClean="0">
                          <a:ln>
                            <a:noFill/>
                          </a:ln>
                          <a:solidFill>
                            <a:schemeClr val="tx1"/>
                          </a:solidFill>
                          <a:effectLst/>
                        </a:rPr>
                        <a:t>…</a:t>
                      </a:r>
                      <a:endParaRPr kumimoji="0" lang="en-US" sz="1600" b="0" i="0" u="none" strike="noStrike" cap="none" normalizeH="0" baseline="0" dirty="0" smtClean="0">
                        <a:ln>
                          <a:noFill/>
                        </a:ln>
                        <a:solidFill>
                          <a:schemeClr val="tx1"/>
                        </a:solidFill>
                        <a:effectLst/>
                        <a:latin typeface="Verdana" pitchFamily="34" charset="0"/>
                      </a:endParaRPr>
                    </a:p>
                  </a:txBody>
                  <a:tcPr marT="45724" marB="45724" horzOverflow="overflow"/>
                </a:tc>
              </a:tr>
              <a:tr h="85532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chemeClr val="tx1"/>
                          </a:solidFill>
                          <a:effectLst/>
                        </a:rPr>
                        <a:t>Application</a:t>
                      </a:r>
                      <a:r>
                        <a:rPr kumimoji="0" lang="en-US" sz="1600" u="none" strike="noStrike" cap="none" normalizeH="0" baseline="0" dirty="0" smtClean="0">
                          <a:ln>
                            <a:noFill/>
                          </a:ln>
                          <a:solidFill>
                            <a:schemeClr val="tx1"/>
                          </a:solidFill>
                          <a:effectLst/>
                        </a:rPr>
                        <a:t> -- Apply, choose, demonstrate, dramatize, employ, </a:t>
                      </a:r>
                      <a:r>
                        <a:rPr kumimoji="0" lang="en-US" sz="1600" u="sng" strike="noStrike" cap="none" normalizeH="0" baseline="0" dirty="0" smtClean="0">
                          <a:ln>
                            <a:noFill/>
                          </a:ln>
                          <a:solidFill>
                            <a:schemeClr val="tx1"/>
                          </a:solidFill>
                          <a:effectLst/>
                        </a:rPr>
                        <a:t>illustrate</a:t>
                      </a:r>
                      <a:r>
                        <a:rPr kumimoji="0" lang="en-US" sz="1600" u="none" strike="noStrike" cap="none" normalizeH="0" baseline="0" dirty="0" smtClean="0">
                          <a:ln>
                            <a:noFill/>
                          </a:ln>
                          <a:solidFill>
                            <a:schemeClr val="tx1"/>
                          </a:solidFill>
                          <a:effectLst/>
                        </a:rPr>
                        <a:t>, interpret, practice, </a:t>
                      </a:r>
                      <a:r>
                        <a:rPr kumimoji="0" lang="en-US" sz="1600" u="sng" strike="noStrike" cap="none" normalizeH="0" baseline="0" dirty="0" smtClean="0">
                          <a:ln>
                            <a:noFill/>
                          </a:ln>
                          <a:solidFill>
                            <a:schemeClr val="tx1"/>
                          </a:solidFill>
                          <a:effectLst/>
                        </a:rPr>
                        <a:t>write</a:t>
                      </a:r>
                      <a:endParaRPr kumimoji="0" lang="en-US" sz="1600" b="0" i="0" u="sng" strike="noStrike" cap="none" normalizeH="0" baseline="0" dirty="0" smtClean="0">
                        <a:ln>
                          <a:noFill/>
                        </a:ln>
                        <a:solidFill>
                          <a:schemeClr val="tx1"/>
                        </a:solidFill>
                        <a:effectLst/>
                        <a:latin typeface="Verdana" pitchFamily="34" charset="0"/>
                      </a:endParaRPr>
                    </a:p>
                  </a:txBody>
                  <a:tcPr marT="45724" marB="45724"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chemeClr val="tx1"/>
                          </a:solidFill>
                          <a:effectLst/>
                        </a:rPr>
                        <a:t>Apply</a:t>
                      </a:r>
                      <a:r>
                        <a:rPr kumimoji="0" lang="en-US" sz="1600" u="none" strike="noStrike" cap="none" normalizeH="0" baseline="0" dirty="0" smtClean="0">
                          <a:ln>
                            <a:noFill/>
                          </a:ln>
                          <a:solidFill>
                            <a:schemeClr val="tx1"/>
                          </a:solidFill>
                          <a:effectLst/>
                        </a:rPr>
                        <a:t> -- Carry out or use a procedure in a given situation; carry out or use /apply to an unfamiliar task </a:t>
                      </a:r>
                      <a:endParaRPr kumimoji="0" lang="en-US" sz="1600" b="0" i="0" u="none" strike="noStrike" cap="none" normalizeH="0" baseline="0" dirty="0" smtClean="0">
                        <a:ln>
                          <a:noFill/>
                        </a:ln>
                        <a:solidFill>
                          <a:schemeClr val="tx1"/>
                        </a:solidFill>
                        <a:effectLst/>
                        <a:latin typeface="Verdana" pitchFamily="34" charset="0"/>
                      </a:endParaRPr>
                    </a:p>
                  </a:txBody>
                  <a:tcPr marT="45724" marB="45724" horzOverflow="overflow"/>
                </a:tc>
              </a:tr>
              <a:tr h="85532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chemeClr val="tx1"/>
                          </a:solidFill>
                          <a:effectLst/>
                        </a:rPr>
                        <a:t>Analysis</a:t>
                      </a:r>
                      <a:r>
                        <a:rPr kumimoji="0" lang="en-US" sz="1600" u="none" strike="noStrike" cap="none" normalizeH="0" baseline="0" dirty="0" smtClean="0">
                          <a:ln>
                            <a:noFill/>
                          </a:ln>
                          <a:solidFill>
                            <a:schemeClr val="tx1"/>
                          </a:solidFill>
                          <a:effectLst/>
                        </a:rPr>
                        <a:t> -- Analyze, </a:t>
                      </a:r>
                      <a:r>
                        <a:rPr kumimoji="0" lang="en-US" sz="1600" u="sng" strike="noStrike" cap="none" normalizeH="0" baseline="0" dirty="0" smtClean="0">
                          <a:ln>
                            <a:noFill/>
                          </a:ln>
                          <a:solidFill>
                            <a:schemeClr val="tx1"/>
                          </a:solidFill>
                          <a:effectLst/>
                        </a:rPr>
                        <a:t>appraise</a:t>
                      </a:r>
                      <a:r>
                        <a:rPr kumimoji="0" lang="en-US" sz="1600" u="none" strike="noStrike" cap="none" normalizeH="0" baseline="0" dirty="0" smtClean="0">
                          <a:ln>
                            <a:noFill/>
                          </a:ln>
                          <a:solidFill>
                            <a:schemeClr val="tx1"/>
                          </a:solidFill>
                          <a:effectLst/>
                        </a:rPr>
                        <a:t>, </a:t>
                      </a:r>
                      <a:r>
                        <a:rPr kumimoji="0" lang="en-US" sz="1600" u="sng" strike="noStrike" cap="none" normalizeH="0" baseline="0" dirty="0" smtClean="0">
                          <a:ln>
                            <a:noFill/>
                          </a:ln>
                          <a:solidFill>
                            <a:schemeClr val="tx1"/>
                          </a:solidFill>
                          <a:effectLst/>
                        </a:rPr>
                        <a:t>explain</a:t>
                      </a:r>
                      <a:r>
                        <a:rPr kumimoji="0" lang="en-US" sz="1600" u="none" strike="noStrike" cap="none" normalizeH="0" baseline="0" dirty="0" smtClean="0">
                          <a:ln>
                            <a:noFill/>
                          </a:ln>
                          <a:solidFill>
                            <a:schemeClr val="tx1"/>
                          </a:solidFill>
                          <a:effectLst/>
                        </a:rPr>
                        <a:t> calculate, </a:t>
                      </a:r>
                      <a:r>
                        <a:rPr kumimoji="0" lang="en-US" sz="1600" u="sng" strike="noStrike" cap="none" normalizeH="0" baseline="0" dirty="0" smtClean="0">
                          <a:ln>
                            <a:noFill/>
                          </a:ln>
                          <a:solidFill>
                            <a:schemeClr val="tx1"/>
                          </a:solidFill>
                          <a:effectLst/>
                        </a:rPr>
                        <a:t>categorize</a:t>
                      </a:r>
                      <a:r>
                        <a:rPr kumimoji="0" lang="en-US" sz="1600" u="none" strike="noStrike" cap="none" normalizeH="0" baseline="0" dirty="0" smtClean="0">
                          <a:ln>
                            <a:noFill/>
                          </a:ln>
                          <a:solidFill>
                            <a:schemeClr val="tx1"/>
                          </a:solidFill>
                          <a:effectLst/>
                        </a:rPr>
                        <a:t>, compare, criticize, discriminate, examine</a:t>
                      </a:r>
                      <a:endParaRPr kumimoji="0" lang="en-US" sz="1600" b="0" i="0" u="none" strike="noStrike" cap="none" normalizeH="0" baseline="0" dirty="0" smtClean="0">
                        <a:ln>
                          <a:noFill/>
                        </a:ln>
                        <a:solidFill>
                          <a:schemeClr val="tx1"/>
                        </a:solidFill>
                        <a:effectLst/>
                        <a:latin typeface="Verdana" pitchFamily="34" charset="0"/>
                      </a:endParaRPr>
                    </a:p>
                  </a:txBody>
                  <a:tcPr marT="45724" marB="45724" horzOverflow="overflow"/>
                </a:tc>
                <a:tc>
                  <a:txBody>
                    <a:bodyPr/>
                    <a:lstStyle/>
                    <a:p>
                      <a:pPr marL="0" marR="0" lvl="0" indent="0" algn="l" defTabSz="914400" rtl="0" eaLnBrk="1" fontAlgn="base" latinLnBrk="0" hangingPunct="1">
                        <a:lnSpc>
                          <a:spcPct val="90000"/>
                        </a:lnSpc>
                        <a:spcBef>
                          <a:spcPct val="2000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chemeClr val="tx1"/>
                          </a:solidFill>
                          <a:effectLst/>
                        </a:rPr>
                        <a:t>Analyze</a:t>
                      </a:r>
                      <a:r>
                        <a:rPr kumimoji="0" lang="en-US" sz="1600" u="none" strike="noStrike" cap="none" normalizeH="0" baseline="0" dirty="0" smtClean="0">
                          <a:ln>
                            <a:noFill/>
                          </a:ln>
                          <a:solidFill>
                            <a:schemeClr val="tx1"/>
                          </a:solidFill>
                          <a:effectLst/>
                        </a:rPr>
                        <a:t> -- Break into constituent parts, determine how parts relate </a:t>
                      </a:r>
                      <a:endParaRPr kumimoji="0" lang="en-US" sz="1600" b="0" i="0" u="none" strike="noStrike" cap="none" normalizeH="0" baseline="0" dirty="0" smtClean="0">
                        <a:ln>
                          <a:noFill/>
                        </a:ln>
                        <a:solidFill>
                          <a:schemeClr val="tx1"/>
                        </a:solidFill>
                        <a:effectLst/>
                        <a:latin typeface="Verdana" pitchFamily="34" charset="0"/>
                      </a:endParaRPr>
                    </a:p>
                  </a:txBody>
                  <a:tcPr marT="45724" marB="45724" horzOverflow="overflow"/>
                </a:tc>
              </a:tr>
              <a:tr h="855324">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chemeClr val="tx1"/>
                          </a:solidFill>
                          <a:effectLst/>
                        </a:rPr>
                        <a:t>Synthesis</a:t>
                      </a:r>
                      <a:r>
                        <a:rPr kumimoji="0" lang="en-US" sz="1600" u="none" strike="noStrike" cap="none" normalizeH="0" baseline="0" dirty="0" smtClean="0">
                          <a:ln>
                            <a:noFill/>
                          </a:ln>
                          <a:solidFill>
                            <a:schemeClr val="tx1"/>
                          </a:solidFill>
                          <a:effectLst/>
                        </a:rPr>
                        <a:t> -- Rearrange, assemble, collect, compose, create, design, develop, formulate, manage, </a:t>
                      </a:r>
                      <a:r>
                        <a:rPr kumimoji="0" lang="en-US" sz="1600" u="sng" strike="noStrike" cap="none" normalizeH="0" baseline="0" dirty="0" smtClean="0">
                          <a:ln>
                            <a:noFill/>
                          </a:ln>
                          <a:solidFill>
                            <a:schemeClr val="tx1"/>
                          </a:solidFill>
                          <a:effectLst/>
                        </a:rPr>
                        <a:t>write</a:t>
                      </a:r>
                      <a:r>
                        <a:rPr kumimoji="0" lang="en-US" sz="1600" u="none" strike="noStrike" cap="none" normalizeH="0" baseline="0" dirty="0" smtClean="0">
                          <a:ln>
                            <a:noFill/>
                          </a:ln>
                          <a:solidFill>
                            <a:schemeClr val="tx1"/>
                          </a:solidFill>
                          <a:effectLst/>
                        </a:rPr>
                        <a:t> </a:t>
                      </a:r>
                      <a:endParaRPr kumimoji="0" lang="en-US" sz="1600" b="0" i="0" u="none" strike="noStrike" cap="none" normalizeH="0" baseline="0" dirty="0" smtClean="0">
                        <a:ln>
                          <a:noFill/>
                        </a:ln>
                        <a:solidFill>
                          <a:schemeClr val="tx1"/>
                        </a:solidFill>
                        <a:effectLst/>
                        <a:latin typeface="Verdana" pitchFamily="34" charset="0"/>
                      </a:endParaRP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chemeClr val="tx1"/>
                          </a:solidFill>
                          <a:effectLst/>
                        </a:rPr>
                        <a:t>Evaluate</a:t>
                      </a:r>
                      <a:r>
                        <a:rPr kumimoji="0" lang="en-US" sz="1600" u="none" strike="noStrike" cap="none" normalizeH="0" baseline="0" dirty="0" smtClean="0">
                          <a:ln>
                            <a:noFill/>
                          </a:ln>
                          <a:solidFill>
                            <a:schemeClr val="tx1"/>
                          </a:solidFill>
                          <a:effectLst/>
                        </a:rPr>
                        <a:t> -- Make judgments based on criteria, check, detect inconsistencies/fallacies, critique </a:t>
                      </a:r>
                      <a:endParaRPr kumimoji="0" lang="en-US" sz="1600" b="0" i="0" u="none" strike="noStrike" cap="none" normalizeH="0" baseline="0" dirty="0" smtClean="0">
                        <a:ln>
                          <a:noFill/>
                        </a:ln>
                        <a:solidFill>
                          <a:schemeClr val="tx1"/>
                        </a:solidFill>
                        <a:effectLst/>
                        <a:latin typeface="Verdana" pitchFamily="34" charset="0"/>
                      </a:endParaRPr>
                    </a:p>
                  </a:txBody>
                  <a:tcPr marT="45724" marB="45724" horzOverflow="overflow"/>
                </a:tc>
              </a:tr>
              <a:tr h="1108751">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chemeClr val="tx1"/>
                          </a:solidFill>
                          <a:effectLst/>
                        </a:rPr>
                        <a:t>Evaluation</a:t>
                      </a:r>
                      <a:r>
                        <a:rPr kumimoji="0" lang="en-US" sz="1600" u="none" strike="noStrike" cap="none" normalizeH="0" baseline="0" dirty="0" smtClean="0">
                          <a:ln>
                            <a:noFill/>
                          </a:ln>
                          <a:solidFill>
                            <a:schemeClr val="tx1"/>
                          </a:solidFill>
                          <a:effectLst/>
                        </a:rPr>
                        <a:t> -- </a:t>
                      </a:r>
                      <a:r>
                        <a:rPr kumimoji="0" lang="en-US" sz="1600" u="sng" strike="noStrike" cap="none" normalizeH="0" baseline="0" dirty="0" smtClean="0">
                          <a:ln>
                            <a:noFill/>
                          </a:ln>
                          <a:solidFill>
                            <a:schemeClr val="tx1"/>
                          </a:solidFill>
                          <a:effectLst/>
                        </a:rPr>
                        <a:t>Appraise,</a:t>
                      </a:r>
                      <a:r>
                        <a:rPr kumimoji="0" lang="en-US" sz="1600" u="none" strike="noStrike" cap="none" normalizeH="0" baseline="0" dirty="0" smtClean="0">
                          <a:ln>
                            <a:noFill/>
                          </a:ln>
                          <a:solidFill>
                            <a:schemeClr val="tx1"/>
                          </a:solidFill>
                          <a:effectLst/>
                        </a:rPr>
                        <a:t> argue, assess, choose, compare, defend, estimate, </a:t>
                      </a:r>
                      <a:r>
                        <a:rPr kumimoji="0" lang="en-US" sz="1600" u="sng" strike="noStrike" cap="none" normalizeH="0" baseline="0" dirty="0" smtClean="0">
                          <a:ln>
                            <a:noFill/>
                          </a:ln>
                          <a:solidFill>
                            <a:schemeClr val="tx1"/>
                          </a:solidFill>
                          <a:effectLst/>
                        </a:rPr>
                        <a:t>explain</a:t>
                      </a:r>
                      <a:r>
                        <a:rPr kumimoji="0" lang="en-US" sz="1600" u="none" strike="noStrike" cap="none" normalizeH="0" baseline="0" dirty="0" smtClean="0">
                          <a:ln>
                            <a:noFill/>
                          </a:ln>
                          <a:solidFill>
                            <a:schemeClr val="tx1"/>
                          </a:solidFill>
                          <a:effectLst/>
                        </a:rPr>
                        <a:t>, judge, </a:t>
                      </a:r>
                      <a:r>
                        <a:rPr kumimoji="0" lang="en-US" sz="1600" u="sng" strike="noStrike" cap="none" normalizeH="0" baseline="0" dirty="0" smtClean="0">
                          <a:ln>
                            <a:noFill/>
                          </a:ln>
                          <a:solidFill>
                            <a:schemeClr val="tx1"/>
                          </a:solidFill>
                          <a:effectLst/>
                        </a:rPr>
                        <a:t>predict</a:t>
                      </a:r>
                      <a:r>
                        <a:rPr kumimoji="0" lang="en-US" sz="1600" u="none" strike="noStrike" cap="none" normalizeH="0" baseline="0" dirty="0" smtClean="0">
                          <a:ln>
                            <a:noFill/>
                          </a:ln>
                          <a:solidFill>
                            <a:schemeClr val="tx1"/>
                          </a:solidFill>
                          <a:effectLst/>
                        </a:rPr>
                        <a:t>, rate, core, select, support, value</a:t>
                      </a:r>
                      <a:endParaRPr kumimoji="0" lang="en-US" sz="1600" b="0" i="0" u="none" strike="noStrike" cap="none" normalizeH="0" baseline="0" dirty="0" smtClean="0">
                        <a:ln>
                          <a:noFill/>
                        </a:ln>
                        <a:solidFill>
                          <a:schemeClr val="tx1"/>
                        </a:solidFill>
                        <a:effectLst/>
                        <a:latin typeface="Verdana" pitchFamily="34" charset="0"/>
                      </a:endParaRPr>
                    </a:p>
                  </a:txBody>
                  <a:tcPr marT="45724" marB="45724"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u="none" strike="noStrike" cap="none" normalizeH="0" baseline="0" dirty="0" smtClean="0">
                          <a:ln>
                            <a:noFill/>
                          </a:ln>
                          <a:solidFill>
                            <a:schemeClr val="tx1"/>
                          </a:solidFill>
                          <a:effectLst/>
                        </a:rPr>
                        <a:t>Create</a:t>
                      </a:r>
                      <a:r>
                        <a:rPr kumimoji="0" lang="en-US" sz="1600" u="none" strike="noStrike" cap="none" normalizeH="0" baseline="0" dirty="0" smtClean="0">
                          <a:ln>
                            <a:noFill/>
                          </a:ln>
                          <a:solidFill>
                            <a:schemeClr val="tx1"/>
                          </a:solidFill>
                          <a:effectLst/>
                        </a:rPr>
                        <a:t> -- Put elements together to form a coherent whole, reorganize elements into new patterns/ structures</a:t>
                      </a:r>
                      <a:endParaRPr kumimoji="0" lang="en-US" sz="1600" b="0" i="0" u="none" strike="noStrike" cap="none" normalizeH="0" baseline="0" dirty="0" smtClean="0">
                        <a:ln>
                          <a:noFill/>
                        </a:ln>
                        <a:solidFill>
                          <a:schemeClr val="tx1"/>
                        </a:solidFill>
                        <a:effectLst/>
                        <a:latin typeface="Verdana" pitchFamily="34" charset="0"/>
                      </a:endParaRPr>
                    </a:p>
                  </a:txBody>
                  <a:tcPr marT="45724" marB="45724" horzOverflow="overflow"/>
                </a:tc>
              </a:tr>
            </a:tbl>
          </a:graphicData>
        </a:graphic>
      </p:graphicFrame>
      <p:sp>
        <p:nvSpPr>
          <p:cNvPr id="8" name="Slide Number Placeholder 8"/>
          <p:cNvSpPr>
            <a:spLocks noGrp="1"/>
          </p:cNvSpPr>
          <p:nvPr>
            <p:ph type="sldNum" sz="quarter" idx="12"/>
          </p:nvPr>
        </p:nvSpPr>
        <p:spPr>
          <a:xfrm>
            <a:off x="8543279" y="6356351"/>
            <a:ext cx="561975" cy="365125"/>
          </a:xfrm>
        </p:spPr>
        <p:txBody>
          <a:bodyPr/>
          <a:lstStyle/>
          <a:p>
            <a:fld id="{BF4C5993-851B-47D9-B82A-9235D76DEA65}" type="slidenum">
              <a:rPr lang="en-US" smtClean="0"/>
              <a:pPr/>
              <a:t>42</a:t>
            </a:fld>
            <a:endParaRPr lang="en-US" dirty="0"/>
          </a:p>
        </p:txBody>
      </p:sp>
    </p:spTree>
    <p:extLst>
      <p:ext uri="{BB962C8B-B14F-4D97-AF65-F5344CB8AC3E}">
        <p14:creationId xmlns:p14="http://schemas.microsoft.com/office/powerpoint/2010/main" val="6484140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fontScale="90000"/>
          </a:bodyPr>
          <a:lstStyle/>
          <a:p>
            <a:pPr>
              <a:defRPr/>
            </a:pPr>
            <a:r>
              <a:rPr lang="en-US" sz="3200" b="1" dirty="0" smtClean="0"/>
              <a:t>Depth of Knowledge is about complexity</a:t>
            </a:r>
            <a:br>
              <a:rPr lang="en-US" sz="3200" b="1" dirty="0" smtClean="0"/>
            </a:br>
            <a:r>
              <a:rPr lang="en-US" sz="3200" b="1" dirty="0" smtClean="0"/>
              <a:t>—not difficulty!</a:t>
            </a:r>
            <a:endParaRPr lang="en-US" sz="3200" b="1" dirty="0"/>
          </a:p>
        </p:txBody>
      </p:sp>
      <p:sp>
        <p:nvSpPr>
          <p:cNvPr id="3" name="Content Placeholder 2"/>
          <p:cNvSpPr>
            <a:spLocks noGrp="1"/>
          </p:cNvSpPr>
          <p:nvPr>
            <p:ph sz="quarter" idx="1"/>
          </p:nvPr>
        </p:nvSpPr>
        <p:spPr>
          <a:xfrm>
            <a:off x="228600" y="762000"/>
            <a:ext cx="8763000" cy="5867400"/>
          </a:xfrm>
        </p:spPr>
        <p:txBody>
          <a:bodyPr>
            <a:noAutofit/>
          </a:bodyPr>
          <a:lstStyle/>
          <a:p>
            <a:pPr marL="274320" indent="-274320" fontAlgn="auto">
              <a:spcAft>
                <a:spcPts val="0"/>
              </a:spcAft>
              <a:buFont typeface="Wingdings 2"/>
              <a:buChar char=""/>
              <a:defRPr/>
            </a:pPr>
            <a:r>
              <a:rPr lang="en-US" sz="2400" dirty="0" smtClean="0">
                <a:solidFill>
                  <a:schemeClr val="tx1"/>
                </a:solidFill>
                <a:latin typeface="+mn-lt"/>
              </a:rPr>
              <a:t>The intended student learning goal determines the </a:t>
            </a:r>
            <a:r>
              <a:rPr lang="en-US" sz="2400" b="1" dirty="0" smtClean="0">
                <a:solidFill>
                  <a:schemeClr val="tx1"/>
                </a:solidFill>
                <a:latin typeface="+mn-lt"/>
              </a:rPr>
              <a:t>DOK level</a:t>
            </a:r>
            <a:r>
              <a:rPr lang="en-US" sz="2400" dirty="0" smtClean="0">
                <a:solidFill>
                  <a:schemeClr val="tx1"/>
                </a:solidFill>
                <a:latin typeface="+mn-lt"/>
              </a:rPr>
              <a:t>.   </a:t>
            </a:r>
          </a:p>
          <a:p>
            <a:pPr marL="274320" indent="-274320" fontAlgn="auto">
              <a:spcAft>
                <a:spcPts val="0"/>
              </a:spcAft>
              <a:buFont typeface="Wingdings 2"/>
              <a:buChar char=""/>
              <a:defRPr/>
            </a:pPr>
            <a:r>
              <a:rPr lang="en-US" sz="2400" b="1" dirty="0" smtClean="0">
                <a:solidFill>
                  <a:schemeClr val="tx1"/>
                </a:solidFill>
                <a:latin typeface="+mn-lt"/>
              </a:rPr>
              <a:t>What mental processing must occur?</a:t>
            </a:r>
          </a:p>
          <a:p>
            <a:pPr marL="274320" indent="-274320" fontAlgn="auto">
              <a:spcAft>
                <a:spcPts val="0"/>
              </a:spcAft>
              <a:buNone/>
              <a:defRPr/>
            </a:pPr>
            <a:endParaRPr lang="en-US" sz="1700" b="1" dirty="0" smtClean="0">
              <a:solidFill>
                <a:schemeClr val="tx1"/>
              </a:solidFill>
              <a:latin typeface="+mn-lt"/>
            </a:endParaRPr>
          </a:p>
          <a:p>
            <a:pPr marL="274320" indent="-274320" fontAlgn="auto">
              <a:spcAft>
                <a:spcPts val="0"/>
              </a:spcAft>
              <a:buFont typeface="Wingdings 2"/>
              <a:buChar char=""/>
              <a:defRPr/>
            </a:pPr>
            <a:r>
              <a:rPr lang="en-US" sz="2000" dirty="0" smtClean="0">
                <a:solidFill>
                  <a:schemeClr val="tx1"/>
                </a:solidFill>
                <a:latin typeface="+mn-lt"/>
              </a:rPr>
              <a:t>While verbs may appear to point to a DOK level, it is what comes after the verb that is the best indicator of the rigor/DOK level.</a:t>
            </a:r>
          </a:p>
          <a:p>
            <a:pPr marL="640080" lvl="1" indent="-274320" fontAlgn="auto">
              <a:spcAft>
                <a:spcPts val="0"/>
              </a:spcAft>
              <a:buFont typeface="Wingdings" pitchFamily="2" charset="2"/>
              <a:buChar char="ü"/>
              <a:defRPr/>
            </a:pPr>
            <a:r>
              <a:rPr lang="en-US" sz="1800" b="1" dirty="0" smtClean="0">
                <a:solidFill>
                  <a:schemeClr val="accent1">
                    <a:lumMod val="75000"/>
                  </a:schemeClr>
                </a:solidFill>
                <a:latin typeface="+mn-lt"/>
              </a:rPr>
              <a:t>DOK 1 - </a:t>
            </a:r>
            <a:r>
              <a:rPr lang="en-US" sz="1800" b="1" i="1" dirty="0" smtClean="0">
                <a:solidFill>
                  <a:schemeClr val="accent1">
                    <a:lumMod val="75000"/>
                  </a:schemeClr>
                </a:solidFill>
                <a:latin typeface="+mn-lt"/>
              </a:rPr>
              <a:t>Describe</a:t>
            </a:r>
            <a:r>
              <a:rPr lang="en-US" sz="1800" dirty="0" smtClean="0">
                <a:solidFill>
                  <a:schemeClr val="accent1">
                    <a:lumMod val="75000"/>
                  </a:schemeClr>
                </a:solidFill>
                <a:latin typeface="+mn-lt"/>
              </a:rPr>
              <a:t> </a:t>
            </a:r>
            <a:r>
              <a:rPr lang="en-US" sz="1800" dirty="0" smtClean="0">
                <a:solidFill>
                  <a:schemeClr val="tx1"/>
                </a:solidFill>
                <a:latin typeface="+mn-lt"/>
              </a:rPr>
              <a:t>three characteristics of metamorphic rocks.  (Simple recall)</a:t>
            </a:r>
          </a:p>
          <a:p>
            <a:pPr marL="640080" lvl="1" indent="-274320" fontAlgn="auto">
              <a:spcAft>
                <a:spcPts val="0"/>
              </a:spcAft>
              <a:buNone/>
              <a:defRPr/>
            </a:pPr>
            <a:endParaRPr lang="en-US" sz="1800" dirty="0" smtClean="0">
              <a:solidFill>
                <a:schemeClr val="tx1"/>
              </a:solidFill>
              <a:latin typeface="+mn-lt"/>
            </a:endParaRPr>
          </a:p>
          <a:p>
            <a:pPr marL="640080" lvl="1" indent="-274320" fontAlgn="auto">
              <a:spcAft>
                <a:spcPts val="0"/>
              </a:spcAft>
              <a:buFont typeface="Wingdings" pitchFamily="2" charset="2"/>
              <a:buChar char="ü"/>
              <a:defRPr/>
            </a:pPr>
            <a:r>
              <a:rPr lang="en-US" sz="1800" b="1" dirty="0" smtClean="0">
                <a:solidFill>
                  <a:schemeClr val="accent1">
                    <a:lumMod val="75000"/>
                  </a:schemeClr>
                </a:solidFill>
                <a:latin typeface="+mn-lt"/>
              </a:rPr>
              <a:t>DOK 2 - </a:t>
            </a:r>
            <a:r>
              <a:rPr lang="en-US" sz="1800" b="1" i="1" dirty="0" smtClean="0">
                <a:solidFill>
                  <a:schemeClr val="accent1">
                    <a:lumMod val="75000"/>
                  </a:schemeClr>
                </a:solidFill>
                <a:latin typeface="+mn-lt"/>
              </a:rPr>
              <a:t>Describe</a:t>
            </a:r>
            <a:r>
              <a:rPr lang="en-US" sz="1800" dirty="0" smtClean="0">
                <a:solidFill>
                  <a:schemeClr val="accent1">
                    <a:lumMod val="75000"/>
                  </a:schemeClr>
                </a:solidFill>
                <a:latin typeface="+mn-lt"/>
              </a:rPr>
              <a:t> </a:t>
            </a:r>
            <a:r>
              <a:rPr lang="en-US" sz="1800" dirty="0" smtClean="0">
                <a:solidFill>
                  <a:schemeClr val="tx1"/>
                </a:solidFill>
                <a:latin typeface="+mn-lt"/>
              </a:rPr>
              <a:t>the difference between metamorphic and igneous rocks.  (Requires cognitive processing to determine the differences in the two rock types)</a:t>
            </a:r>
          </a:p>
          <a:p>
            <a:pPr marL="640080" lvl="1" indent="-274320" fontAlgn="auto">
              <a:spcAft>
                <a:spcPts val="0"/>
              </a:spcAft>
              <a:buNone/>
              <a:defRPr/>
            </a:pPr>
            <a:endParaRPr lang="en-US" sz="1800" dirty="0" smtClean="0">
              <a:solidFill>
                <a:schemeClr val="tx1"/>
              </a:solidFill>
              <a:latin typeface="+mn-lt"/>
            </a:endParaRPr>
          </a:p>
          <a:p>
            <a:pPr marL="640080" lvl="1" indent="-274320" fontAlgn="auto">
              <a:spcAft>
                <a:spcPts val="0"/>
              </a:spcAft>
              <a:buFont typeface="Wingdings" pitchFamily="2" charset="2"/>
              <a:buChar char="ü"/>
              <a:defRPr/>
            </a:pPr>
            <a:r>
              <a:rPr lang="en-US" sz="1800" b="1" dirty="0" smtClean="0">
                <a:solidFill>
                  <a:schemeClr val="accent1">
                    <a:lumMod val="75000"/>
                  </a:schemeClr>
                </a:solidFill>
                <a:latin typeface="+mn-lt"/>
              </a:rPr>
              <a:t>DOK 3 - </a:t>
            </a:r>
            <a:r>
              <a:rPr lang="en-US" sz="1800" b="1" i="1" dirty="0" smtClean="0">
                <a:solidFill>
                  <a:schemeClr val="accent1">
                    <a:lumMod val="75000"/>
                  </a:schemeClr>
                </a:solidFill>
                <a:latin typeface="+mn-lt"/>
              </a:rPr>
              <a:t>Describe</a:t>
            </a:r>
            <a:r>
              <a:rPr lang="en-US" sz="1800" dirty="0" smtClean="0">
                <a:solidFill>
                  <a:schemeClr val="accent1">
                    <a:lumMod val="75000"/>
                  </a:schemeClr>
                </a:solidFill>
                <a:latin typeface="+mn-lt"/>
              </a:rPr>
              <a:t> </a:t>
            </a:r>
            <a:r>
              <a:rPr lang="en-US" sz="1800" dirty="0" smtClean="0">
                <a:solidFill>
                  <a:schemeClr val="tx1"/>
                </a:solidFill>
                <a:latin typeface="+mn-lt"/>
              </a:rPr>
              <a:t>a model that you might use to represent the relationships that exist within the rock cycle.  Provide evidence to support your decision.  (Requires deep understanding of the rock cycle and a determination of how best to represent it by providing evidence)</a:t>
            </a:r>
          </a:p>
          <a:p>
            <a:pPr marL="640080" lvl="1" indent="-274320" fontAlgn="auto">
              <a:spcAft>
                <a:spcPts val="0"/>
              </a:spcAft>
              <a:buNone/>
              <a:defRPr/>
            </a:pPr>
            <a:endParaRPr lang="en-US" sz="1800" dirty="0" smtClean="0">
              <a:solidFill>
                <a:schemeClr val="tx1"/>
              </a:solidFill>
              <a:latin typeface="+mn-lt"/>
            </a:endParaRPr>
          </a:p>
          <a:p>
            <a:pPr marL="640080" lvl="1" indent="-274320" fontAlgn="auto">
              <a:spcAft>
                <a:spcPts val="0"/>
              </a:spcAft>
              <a:buFont typeface="Wingdings" pitchFamily="2" charset="2"/>
              <a:buChar char="ü"/>
              <a:defRPr/>
            </a:pPr>
            <a:r>
              <a:rPr lang="en-US" sz="1800" b="1" dirty="0" smtClean="0">
                <a:solidFill>
                  <a:schemeClr val="accent1">
                    <a:lumMod val="75000"/>
                  </a:schemeClr>
                </a:solidFill>
                <a:latin typeface="+mn-lt"/>
              </a:rPr>
              <a:t>DOK 4 – </a:t>
            </a:r>
            <a:r>
              <a:rPr lang="en-US" sz="1800" dirty="0" smtClean="0">
                <a:solidFill>
                  <a:schemeClr val="tx1"/>
                </a:solidFill>
                <a:latin typeface="+mn-lt"/>
              </a:rPr>
              <a:t>Develop and </a:t>
            </a:r>
            <a:r>
              <a:rPr lang="en-US" sz="1800" b="1" i="1" dirty="0" smtClean="0">
                <a:solidFill>
                  <a:schemeClr val="accent1">
                    <a:lumMod val="75000"/>
                  </a:schemeClr>
                </a:solidFill>
                <a:latin typeface="+mn-lt"/>
              </a:rPr>
              <a:t>describe</a:t>
            </a:r>
            <a:r>
              <a:rPr lang="en-US" sz="1800" dirty="0" smtClean="0">
                <a:solidFill>
                  <a:schemeClr val="tx1"/>
                </a:solidFill>
                <a:latin typeface="+mn-lt"/>
              </a:rPr>
              <a:t> generalizations of the results obtained and the strategies used from investigating the rock cycle and apply them to a new problem situation.</a:t>
            </a:r>
            <a:endParaRPr lang="en-US" sz="1800" b="1" i="1" dirty="0" smtClean="0">
              <a:solidFill>
                <a:schemeClr val="accent1">
                  <a:lumMod val="75000"/>
                </a:schemeClr>
              </a:solidFill>
              <a:latin typeface="+mn-lt"/>
            </a:endParaRPr>
          </a:p>
        </p:txBody>
      </p:sp>
      <p:sp>
        <p:nvSpPr>
          <p:cNvPr id="7" name="Slide Number Placeholder 8"/>
          <p:cNvSpPr>
            <a:spLocks noGrp="1"/>
          </p:cNvSpPr>
          <p:nvPr>
            <p:ph type="sldNum" sz="quarter" idx="12"/>
          </p:nvPr>
        </p:nvSpPr>
        <p:spPr>
          <a:xfrm>
            <a:off x="8543279" y="6356351"/>
            <a:ext cx="561975" cy="365125"/>
          </a:xfrm>
        </p:spPr>
        <p:txBody>
          <a:bodyPr/>
          <a:lstStyle/>
          <a:p>
            <a:fld id="{BF4C5993-851B-47D9-B82A-9235D76DEA65}" type="slidenum">
              <a:rPr lang="en-US" smtClean="0"/>
              <a:pPr/>
              <a:t>43</a:t>
            </a:fld>
            <a:endParaRPr lang="en-US" dirty="0"/>
          </a:p>
        </p:txBody>
      </p:sp>
    </p:spTree>
    <p:extLst>
      <p:ext uri="{BB962C8B-B14F-4D97-AF65-F5344CB8AC3E}">
        <p14:creationId xmlns:p14="http://schemas.microsoft.com/office/powerpoint/2010/main" val="24123232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solidFill>
            <a:schemeClr val="accent1">
              <a:lumMod val="20000"/>
              <a:lumOff val="80000"/>
            </a:schemeClr>
          </a:solidFill>
        </p:spPr>
        <p:txBody>
          <a:bodyPr>
            <a:normAutofit fontScale="90000"/>
          </a:bodyPr>
          <a:lstStyle/>
          <a:p>
            <a:r>
              <a:rPr lang="en-US" b="1" dirty="0" smtClean="0"/>
              <a:t>Summary:  What constitutes a </a:t>
            </a:r>
            <a:r>
              <a:rPr lang="en-US" b="1" i="1" dirty="0" smtClean="0"/>
              <a:t>quality</a:t>
            </a:r>
            <a:r>
              <a:rPr lang="en-US" b="1" dirty="0" smtClean="0"/>
              <a:t> Learning Goal?</a:t>
            </a:r>
            <a:endParaRPr lang="en-US" b="1" dirty="0"/>
          </a:p>
        </p:txBody>
      </p:sp>
      <p:sp>
        <p:nvSpPr>
          <p:cNvPr id="12" name="Content Placeholder 11"/>
          <p:cNvSpPr>
            <a:spLocks noGrp="1"/>
          </p:cNvSpPr>
          <p:nvPr>
            <p:ph idx="1"/>
          </p:nvPr>
        </p:nvSpPr>
        <p:spPr/>
        <p:txBody>
          <a:bodyPr>
            <a:normAutofit fontScale="92500" lnSpcReduction="10000"/>
          </a:bodyPr>
          <a:lstStyle/>
          <a:p>
            <a:r>
              <a:rPr lang="en-US" b="1" dirty="0" smtClean="0">
                <a:solidFill>
                  <a:schemeClr val="accent1"/>
                </a:solidFill>
              </a:rPr>
              <a:t>SMART Process </a:t>
            </a:r>
            <a:r>
              <a:rPr lang="en-US" b="1" dirty="0" smtClean="0"/>
              <a:t>embedded in the goal</a:t>
            </a:r>
          </a:p>
          <a:p>
            <a:endParaRPr lang="en-US" b="1" dirty="0"/>
          </a:p>
          <a:p>
            <a:r>
              <a:rPr lang="en-US" b="1" dirty="0" smtClean="0">
                <a:solidFill>
                  <a:schemeClr val="accent1"/>
                </a:solidFill>
              </a:rPr>
              <a:t>Big Idea </a:t>
            </a:r>
            <a:r>
              <a:rPr lang="en-US" b="1" dirty="0" smtClean="0"/>
              <a:t>summarized in the goal</a:t>
            </a:r>
          </a:p>
          <a:p>
            <a:endParaRPr lang="en-US" b="1" dirty="0"/>
          </a:p>
          <a:p>
            <a:r>
              <a:rPr lang="en-US" b="1" dirty="0" smtClean="0">
                <a:solidFill>
                  <a:schemeClr val="accent1"/>
                </a:solidFill>
              </a:rPr>
              <a:t>Content Standards </a:t>
            </a:r>
            <a:r>
              <a:rPr lang="en-US" b="1" dirty="0" smtClean="0"/>
              <a:t>are used to tie together the Big Idea</a:t>
            </a:r>
          </a:p>
          <a:p>
            <a:endParaRPr lang="en-US" b="1" dirty="0"/>
          </a:p>
          <a:p>
            <a:r>
              <a:rPr lang="en-US" b="1" dirty="0" smtClean="0"/>
              <a:t>Evident </a:t>
            </a:r>
            <a:r>
              <a:rPr lang="en-US" b="1" dirty="0" smtClean="0">
                <a:solidFill>
                  <a:schemeClr val="accent1"/>
                </a:solidFill>
              </a:rPr>
              <a:t>Cognitive Rigor (</a:t>
            </a:r>
            <a:r>
              <a:rPr lang="en-US" b="1" dirty="0" smtClean="0"/>
              <a:t>Bloom’s and Webb’s DOK) for </a:t>
            </a:r>
            <a:r>
              <a:rPr lang="en-US" b="1" dirty="0" smtClean="0">
                <a:solidFill>
                  <a:schemeClr val="accent1"/>
                </a:solidFill>
              </a:rPr>
              <a:t>Deep Understanding</a:t>
            </a:r>
            <a:endParaRPr lang="en-US" b="1" dirty="0" smtClean="0"/>
          </a:p>
          <a:p>
            <a:endParaRPr lang="en-US" dirty="0"/>
          </a:p>
          <a:p>
            <a:pPr marL="0" indent="0">
              <a:buNone/>
            </a:pPr>
            <a:endParaRPr lang="en-US" dirty="0"/>
          </a:p>
        </p:txBody>
      </p:sp>
    </p:spTree>
    <p:extLst>
      <p:ext uri="{BB962C8B-B14F-4D97-AF65-F5344CB8AC3E}">
        <p14:creationId xmlns:p14="http://schemas.microsoft.com/office/powerpoint/2010/main" val="31214978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8229600" cy="2133600"/>
          </a:xfrm>
          <a:solidFill>
            <a:schemeClr val="tx2">
              <a:lumMod val="20000"/>
              <a:lumOff val="80000"/>
            </a:schemeClr>
          </a:solidFill>
        </p:spPr>
        <p:txBody>
          <a:bodyPr>
            <a:normAutofit fontScale="90000"/>
          </a:bodyPr>
          <a:lstStyle/>
          <a:p>
            <a:r>
              <a:rPr lang="en-US" sz="4000" b="1" u="sng" dirty="0" smtClean="0"/>
              <a:t>Activity:  Learning about Learning Goals</a:t>
            </a:r>
            <a:br>
              <a:rPr lang="en-US" sz="4000" b="1" u="sng" dirty="0" smtClean="0"/>
            </a:br>
            <a:r>
              <a:rPr lang="en-US" sz="4000" dirty="0" smtClean="0"/>
              <a:t>At your table each person review ONE learning goal and share out your findings</a:t>
            </a:r>
            <a:endParaRPr lang="en-US" sz="40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398301801"/>
              </p:ext>
            </p:extLst>
          </p:nvPr>
        </p:nvGraphicFramePr>
        <p:xfrm>
          <a:off x="381000" y="2651758"/>
          <a:ext cx="8382000" cy="1340804"/>
        </p:xfrm>
        <a:graphic>
          <a:graphicData uri="http://schemas.openxmlformats.org/drawingml/2006/table">
            <a:tbl>
              <a:tblPr firstRow="1" bandRow="1">
                <a:tableStyleId>{5C22544A-7EE6-4342-B048-85BDC9FD1C3A}</a:tableStyleId>
              </a:tblPr>
              <a:tblGrid>
                <a:gridCol w="8382000"/>
              </a:tblGrid>
              <a:tr h="670402">
                <a:tc>
                  <a:txBody>
                    <a:bodyPr/>
                    <a:lstStyle/>
                    <a:p>
                      <a:pPr algn="ctr"/>
                      <a:r>
                        <a:rPr lang="en-US" sz="3200" b="1" kern="1200" dirty="0" smtClean="0">
                          <a:solidFill>
                            <a:schemeClr val="bg1"/>
                          </a:solidFill>
                          <a:latin typeface="+mn-lt"/>
                          <a:ea typeface="+mn-ea"/>
                          <a:cs typeface="+mn-cs"/>
                        </a:rPr>
                        <a:t>Sample</a:t>
                      </a:r>
                      <a:r>
                        <a:rPr lang="en-US" sz="3200" b="1" kern="1200" baseline="0" dirty="0" smtClean="0">
                          <a:solidFill>
                            <a:schemeClr val="bg1"/>
                          </a:solidFill>
                          <a:latin typeface="+mn-lt"/>
                          <a:ea typeface="+mn-ea"/>
                          <a:cs typeface="+mn-cs"/>
                        </a:rPr>
                        <a:t> </a:t>
                      </a:r>
                      <a:r>
                        <a:rPr lang="en-US" sz="3200" b="1" kern="1200" dirty="0" smtClean="0">
                          <a:solidFill>
                            <a:schemeClr val="bg1"/>
                          </a:solidFill>
                          <a:latin typeface="+mn-lt"/>
                          <a:ea typeface="+mn-ea"/>
                          <a:cs typeface="+mn-cs"/>
                        </a:rPr>
                        <a:t>SLO Learning Goal 1 for Fine Arts:</a:t>
                      </a:r>
                      <a:endParaRPr lang="en-US" sz="3200" b="0" i="0" dirty="0">
                        <a:solidFill>
                          <a:schemeClr val="bg1"/>
                        </a:solidFill>
                      </a:endParaRPr>
                    </a:p>
                  </a:txBody>
                  <a:tcPr/>
                </a:tc>
              </a:tr>
              <a:tr h="6704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b="1" kern="1200" dirty="0" smtClean="0">
                          <a:solidFill>
                            <a:schemeClr val="dk1"/>
                          </a:solidFill>
                          <a:latin typeface="+mn-lt"/>
                          <a:ea typeface="+mn-ea"/>
                          <a:cs typeface="+mn-cs"/>
                        </a:rPr>
                        <a:t>Students</a:t>
                      </a:r>
                      <a:r>
                        <a:rPr lang="en-US" sz="3200" b="1" kern="1200" baseline="0" dirty="0" smtClean="0">
                          <a:solidFill>
                            <a:schemeClr val="dk1"/>
                          </a:solidFill>
                          <a:latin typeface="+mn-lt"/>
                          <a:ea typeface="+mn-ea"/>
                          <a:cs typeface="+mn-cs"/>
                        </a:rPr>
                        <a:t> will create, perform and critique…</a:t>
                      </a:r>
                      <a:endParaRPr lang="en-US" sz="3200" b="1" kern="1200" dirty="0" smtClean="0">
                        <a:solidFill>
                          <a:schemeClr val="dk1"/>
                        </a:solidFill>
                        <a:latin typeface="+mn-lt"/>
                        <a:ea typeface="+mn-ea"/>
                        <a:cs typeface="+mn-cs"/>
                      </a:endParaRPr>
                    </a:p>
                  </a:txBody>
                  <a:tcPr/>
                </a:tc>
              </a:tr>
            </a:tbl>
          </a:graphicData>
        </a:graphic>
      </p:graphicFrame>
      <p:sp>
        <p:nvSpPr>
          <p:cNvPr id="4" name="Content Placeholder 3"/>
          <p:cNvSpPr>
            <a:spLocks noGrp="1"/>
          </p:cNvSpPr>
          <p:nvPr>
            <p:ph sz="half" idx="2"/>
          </p:nvPr>
        </p:nvSpPr>
        <p:spPr>
          <a:xfrm>
            <a:off x="457200" y="4191000"/>
            <a:ext cx="8305800" cy="2011363"/>
          </a:xfrm>
        </p:spPr>
        <p:txBody>
          <a:bodyPr/>
          <a:lstStyle/>
          <a:p>
            <a:pPr marL="0" indent="0">
              <a:buNone/>
            </a:pPr>
            <a:r>
              <a:rPr lang="en-US" dirty="0" smtClean="0"/>
              <a:t>STRONG SLO &amp; Evidence		WEAK SLO &amp; Evidence</a:t>
            </a:r>
            <a:endParaRPr lang="en-US" dirty="0"/>
          </a:p>
        </p:txBody>
      </p:sp>
      <p:cxnSp>
        <p:nvCxnSpPr>
          <p:cNvPr id="7" name="Straight Connector 6"/>
          <p:cNvCxnSpPr/>
          <p:nvPr/>
        </p:nvCxnSpPr>
        <p:spPr>
          <a:xfrm flipH="1">
            <a:off x="4610100" y="4191000"/>
            <a:ext cx="38100" cy="2209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0705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4C5993-851B-47D9-B82A-9235D76DEA65}" type="slidenum">
              <a:rPr lang="en-US" smtClean="0"/>
              <a:pPr/>
              <a:t>46</a:t>
            </a:fld>
            <a:endParaRPr lang="en-US" dirty="0"/>
          </a:p>
        </p:txBody>
      </p:sp>
      <p:sp>
        <p:nvSpPr>
          <p:cNvPr id="5" name="Flowchart: Multidocument 4"/>
          <p:cNvSpPr/>
          <p:nvPr/>
        </p:nvSpPr>
        <p:spPr>
          <a:xfrm flipH="1">
            <a:off x="914400" y="1143000"/>
            <a:ext cx="7391400" cy="4572000"/>
          </a:xfrm>
          <a:prstGeom prst="flowChartMultidocumen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chemeClr val="tx1"/>
                </a:solidFill>
              </a:rPr>
              <a:t>Assessments and Scoring</a:t>
            </a:r>
            <a:endParaRPr lang="en-US" sz="7200" b="1" dirty="0">
              <a:solidFill>
                <a:schemeClr val="tx1"/>
              </a:solidFill>
            </a:endParaRPr>
          </a:p>
        </p:txBody>
      </p:sp>
    </p:spTree>
    <p:extLst>
      <p:ext uri="{BB962C8B-B14F-4D97-AF65-F5344CB8AC3E}">
        <p14:creationId xmlns:p14="http://schemas.microsoft.com/office/powerpoint/2010/main" val="249634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143000"/>
            <a:ext cx="8305800" cy="5410200"/>
          </a:xfrm>
          <a:prstGeom prst="rect">
            <a:avLst/>
          </a:prstGeom>
          <a:solidFill>
            <a:schemeClr val="accent2">
              <a:lumMod val="20000"/>
              <a:lumOff val="80000"/>
            </a:schemeClr>
          </a:solidFill>
          <a:ln>
            <a:solidFill>
              <a:schemeClr val="accent2">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endParaRPr lang="en-US" sz="2000" b="1" dirty="0" smtClean="0"/>
          </a:p>
          <a:p>
            <a:r>
              <a:rPr lang="en-US" sz="2200" b="1" dirty="0" smtClean="0"/>
              <a:t>Assessments</a:t>
            </a:r>
            <a:r>
              <a:rPr lang="en-US" sz="2200" dirty="0" smtClean="0"/>
              <a:t> </a:t>
            </a:r>
            <a:r>
              <a:rPr lang="en-US" sz="2200" i="1" dirty="0" smtClean="0"/>
              <a:t>should be </a:t>
            </a:r>
            <a:r>
              <a:rPr lang="en-US" sz="2200" b="1" i="1" dirty="0" smtClean="0"/>
              <a:t>high- quality </a:t>
            </a:r>
            <a:r>
              <a:rPr lang="en-US" sz="2200" i="1" dirty="0" smtClean="0"/>
              <a:t>and designed to measure the </a:t>
            </a:r>
            <a:r>
              <a:rPr lang="en-US" sz="2200" b="1" i="1" dirty="0" smtClean="0"/>
              <a:t>knowledge and skills </a:t>
            </a:r>
            <a:r>
              <a:rPr lang="en-US" sz="2200" i="1" dirty="0" smtClean="0"/>
              <a:t>found in the learning goal of the SLO. The assessments should be accompanied by a </a:t>
            </a:r>
            <a:r>
              <a:rPr lang="en-US" sz="2200" b="1" i="1" dirty="0"/>
              <a:t>s</a:t>
            </a:r>
            <a:r>
              <a:rPr lang="en-US" sz="2200" b="1" i="1" dirty="0" smtClean="0"/>
              <a:t>coring</a:t>
            </a:r>
            <a:r>
              <a:rPr lang="en-US" sz="2200" i="1" dirty="0" smtClean="0"/>
              <a:t> tool such as clear </a:t>
            </a:r>
            <a:r>
              <a:rPr lang="en-US" sz="2200" b="1" i="1" dirty="0" smtClean="0"/>
              <a:t>criteria or rubrics </a:t>
            </a:r>
            <a:r>
              <a:rPr lang="en-US" sz="2200" i="1" dirty="0" smtClean="0"/>
              <a:t>to describe what students have learned.  </a:t>
            </a:r>
            <a:r>
              <a:rPr lang="en-US" sz="2200" dirty="0" smtClean="0"/>
              <a:t>Assessments and scoring should:</a:t>
            </a:r>
          </a:p>
          <a:p>
            <a:endParaRPr lang="en-US" sz="2200" b="1" dirty="0" smtClean="0"/>
          </a:p>
          <a:p>
            <a:pPr lvl="0">
              <a:buFont typeface="Arial" pitchFamily="34" charset="0"/>
              <a:buChar char="•"/>
            </a:pPr>
            <a:r>
              <a:rPr lang="en-US" sz="2200" b="1" dirty="0"/>
              <a:t>M</a:t>
            </a:r>
            <a:r>
              <a:rPr lang="en-US" sz="2200" b="1" dirty="0" smtClean="0"/>
              <a:t>easure</a:t>
            </a:r>
            <a:r>
              <a:rPr lang="en-US" sz="2200" dirty="0" smtClean="0"/>
              <a:t> the knowledge and skills in the learning goal</a:t>
            </a:r>
          </a:p>
          <a:p>
            <a:pPr lvl="0">
              <a:buFont typeface="Arial" pitchFamily="34" charset="0"/>
              <a:buChar char="•"/>
            </a:pPr>
            <a:r>
              <a:rPr lang="en-US" sz="2200" b="1" dirty="0" smtClean="0"/>
              <a:t>Use criteria or rubrics </a:t>
            </a:r>
            <a:r>
              <a:rPr lang="en-US" sz="2200" dirty="0" smtClean="0"/>
              <a:t>to determine levels of student learning from the assessment</a:t>
            </a:r>
          </a:p>
          <a:p>
            <a:pPr lvl="0">
              <a:buFont typeface="Arial" pitchFamily="34" charset="0"/>
              <a:buChar char="•"/>
            </a:pPr>
            <a:r>
              <a:rPr lang="en-US" sz="2200" b="1" dirty="0"/>
              <a:t>E</a:t>
            </a:r>
            <a:r>
              <a:rPr lang="en-US" sz="2200" b="1" dirty="0" smtClean="0"/>
              <a:t>valuate the degree </a:t>
            </a:r>
            <a:r>
              <a:rPr lang="en-US" sz="2200" dirty="0" smtClean="0"/>
              <a:t>to which students achieved the learning goal.</a:t>
            </a:r>
          </a:p>
          <a:p>
            <a:endParaRPr lang="en-US" sz="2200" dirty="0" smtClean="0"/>
          </a:p>
          <a:p>
            <a:pPr algn="ctr"/>
            <a:r>
              <a:rPr lang="en-US" sz="2200" b="1" dirty="0" smtClean="0"/>
              <a:t>Assessments should be used to support and measure the </a:t>
            </a:r>
          </a:p>
          <a:p>
            <a:pPr algn="ctr"/>
            <a:r>
              <a:rPr lang="en-US" sz="2200" b="1" dirty="0" smtClean="0"/>
              <a:t>learning goal. </a:t>
            </a:r>
          </a:p>
          <a:p>
            <a:pPr algn="ctr"/>
            <a:endParaRPr lang="en-US" sz="2200" b="1" dirty="0" smtClean="0"/>
          </a:p>
          <a:p>
            <a:pPr algn="ctr"/>
            <a:r>
              <a:rPr lang="en-US" sz="2200" b="1" dirty="0" smtClean="0"/>
              <a:t>Not vice versa.</a:t>
            </a:r>
          </a:p>
          <a:p>
            <a:pPr lvl="0">
              <a:buFont typeface="Arial" pitchFamily="34" charset="0"/>
              <a:buChar char="•"/>
            </a:pPr>
            <a:endParaRPr lang="en-US" sz="2400" dirty="0" smtClean="0"/>
          </a:p>
          <a:p>
            <a:pPr lvl="0">
              <a:buFont typeface="Arial" pitchFamily="34" charset="0"/>
              <a:buChar char="•"/>
            </a:pPr>
            <a:endParaRPr lang="en-US" sz="2400" dirty="0"/>
          </a:p>
        </p:txBody>
      </p:sp>
      <p:sp>
        <p:nvSpPr>
          <p:cNvPr id="15" name="TextBox 14"/>
          <p:cNvSpPr txBox="1"/>
          <p:nvPr/>
        </p:nvSpPr>
        <p:spPr>
          <a:xfrm>
            <a:off x="0" y="332086"/>
            <a:ext cx="9144000" cy="830997"/>
          </a:xfrm>
          <a:prstGeom prst="rect">
            <a:avLst/>
          </a:prstGeom>
          <a:noFill/>
          <a:ln>
            <a:noFill/>
          </a:ln>
        </p:spPr>
        <p:txBody>
          <a:bodyPr wrap="square" rtlCol="0">
            <a:spAutoFit/>
          </a:bodyPr>
          <a:lstStyle/>
          <a:p>
            <a:pPr algn="ctr"/>
            <a:r>
              <a:rPr lang="en-US" sz="4800" b="1" dirty="0" smtClean="0"/>
              <a:t>Assessments and Scoring</a:t>
            </a:r>
            <a:endParaRPr lang="en-US" sz="4800" b="1" dirty="0"/>
          </a:p>
        </p:txBody>
      </p:sp>
      <p:sp>
        <p:nvSpPr>
          <p:cNvPr id="2" name="Slide Number Placeholder 1"/>
          <p:cNvSpPr>
            <a:spLocks noGrp="1"/>
          </p:cNvSpPr>
          <p:nvPr>
            <p:ph type="sldNum" sz="quarter" idx="12"/>
          </p:nvPr>
        </p:nvSpPr>
        <p:spPr/>
        <p:txBody>
          <a:bodyPr/>
          <a:lstStyle/>
          <a:p>
            <a:fld id="{BF4C5993-851B-47D9-B82A-9235D76DEA65}" type="slidenum">
              <a:rPr lang="en-US" smtClean="0"/>
              <a:pPr/>
              <a:t>47</a:t>
            </a:fld>
            <a:endParaRPr lang="en-US" dirty="0"/>
          </a:p>
        </p:txBody>
      </p:sp>
      <p:pic>
        <p:nvPicPr>
          <p:cNvPr id="1027" name="Picture 3" descr="C:\Program Files (x86)\Microsoft Office\MEDIA\CAGCAT10\j0234687.gif"/>
          <p:cNvPicPr>
            <a:picLocks noChangeAspect="1" noChangeArrowheads="1" noCrop="1"/>
          </p:cNvPicPr>
          <p:nvPr/>
        </p:nvPicPr>
        <p:blipFill>
          <a:blip r:embed="rId3" cstate="print"/>
          <a:srcRect/>
          <a:stretch>
            <a:fillRect/>
          </a:stretch>
        </p:blipFill>
        <p:spPr bwMode="auto">
          <a:xfrm>
            <a:off x="7005636" y="5334000"/>
            <a:ext cx="1228725" cy="723900"/>
          </a:xfrm>
          <a:prstGeom prst="rect">
            <a:avLst/>
          </a:prstGeom>
          <a:noFill/>
        </p:spPr>
      </p:pic>
    </p:spTree>
    <p:extLst>
      <p:ext uri="{BB962C8B-B14F-4D97-AF65-F5344CB8AC3E}">
        <p14:creationId xmlns:p14="http://schemas.microsoft.com/office/powerpoint/2010/main" val="4169474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163083"/>
            <a:ext cx="8305800" cy="5085317"/>
          </a:xfrm>
          <a:prstGeom prst="rect">
            <a:avLst/>
          </a:prstGeom>
          <a:solidFill>
            <a:schemeClr val="accent2">
              <a:lumMod val="20000"/>
              <a:lumOff val="80000"/>
            </a:schemeClr>
          </a:solidFill>
          <a:ln>
            <a:solidFill>
              <a:schemeClr val="accent2"/>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2400" b="1" dirty="0" smtClean="0"/>
              <a:t>Formative Assessment:  </a:t>
            </a:r>
            <a:r>
              <a:rPr lang="en-US" sz="2400" i="1" dirty="0" smtClean="0"/>
              <a:t>A process that teachers and students use to gather information during, as opposed to after, the learning process and to make adjustments accordingly.</a:t>
            </a:r>
            <a:endParaRPr lang="en-US" sz="2400" dirty="0" smtClean="0"/>
          </a:p>
          <a:p>
            <a:r>
              <a:rPr lang="en-US" sz="2400" b="1" i="1" dirty="0" smtClean="0"/>
              <a:t> </a:t>
            </a:r>
            <a:endParaRPr lang="en-US" sz="2400" dirty="0" smtClean="0"/>
          </a:p>
          <a:p>
            <a:r>
              <a:rPr lang="en-US" sz="2400" b="1" dirty="0" smtClean="0"/>
              <a:t>Interim Assessments:  </a:t>
            </a:r>
            <a:r>
              <a:rPr lang="en-US" sz="2400" i="1" dirty="0" smtClean="0"/>
              <a:t>Assessments administered during instruction that are designed to evaluate students’ knowledge and skills relative to a specific set of goals to inform decisions in the classroom and beyond.</a:t>
            </a:r>
            <a:endParaRPr lang="en-US" sz="2400" dirty="0" smtClean="0"/>
          </a:p>
          <a:p>
            <a:r>
              <a:rPr lang="en-US" sz="2400" i="1" dirty="0" smtClean="0"/>
              <a:t> </a:t>
            </a:r>
            <a:endParaRPr lang="en-US" sz="2400" dirty="0" smtClean="0"/>
          </a:p>
          <a:p>
            <a:r>
              <a:rPr lang="en-US" sz="2400" b="1" dirty="0" smtClean="0"/>
              <a:t>Summative Assessments:  </a:t>
            </a:r>
            <a:r>
              <a:rPr lang="en-US" sz="2400" i="1" dirty="0" smtClean="0"/>
              <a:t>Formal assessments that are given at the end of a unit, term, course, or academic year.</a:t>
            </a:r>
            <a:endParaRPr lang="en-US" sz="2400" dirty="0" smtClean="0"/>
          </a:p>
          <a:p>
            <a:pPr>
              <a:buFont typeface="Arial" pitchFamily="34" charset="0"/>
              <a:buChar char="•"/>
            </a:pPr>
            <a:endParaRPr lang="en-US" sz="2200" dirty="0"/>
          </a:p>
        </p:txBody>
      </p:sp>
      <p:sp>
        <p:nvSpPr>
          <p:cNvPr id="15" name="TextBox 14"/>
          <p:cNvSpPr txBox="1"/>
          <p:nvPr/>
        </p:nvSpPr>
        <p:spPr>
          <a:xfrm>
            <a:off x="0" y="332086"/>
            <a:ext cx="9144000" cy="707886"/>
          </a:xfrm>
          <a:prstGeom prst="rect">
            <a:avLst/>
          </a:prstGeom>
          <a:noFill/>
          <a:ln>
            <a:noFill/>
          </a:ln>
        </p:spPr>
        <p:txBody>
          <a:bodyPr wrap="square" rtlCol="0">
            <a:spAutoFit/>
          </a:bodyPr>
          <a:lstStyle/>
          <a:p>
            <a:pPr algn="ctr"/>
            <a:r>
              <a:rPr lang="en-US" sz="4000" b="1" dirty="0" smtClean="0"/>
              <a:t>Distinguishing Assessments</a:t>
            </a:r>
            <a:endParaRPr lang="en-US" sz="4000" b="1" dirty="0"/>
          </a:p>
        </p:txBody>
      </p:sp>
      <p:sp>
        <p:nvSpPr>
          <p:cNvPr id="2" name="Slide Number Placeholder 1"/>
          <p:cNvSpPr>
            <a:spLocks noGrp="1"/>
          </p:cNvSpPr>
          <p:nvPr>
            <p:ph type="sldNum" sz="quarter" idx="12"/>
          </p:nvPr>
        </p:nvSpPr>
        <p:spPr/>
        <p:txBody>
          <a:bodyPr/>
          <a:lstStyle/>
          <a:p>
            <a:fld id="{BF4C5993-851B-47D9-B82A-9235D76DEA65}" type="slidenum">
              <a:rPr lang="en-US" smtClean="0"/>
              <a:pPr/>
              <a:t>48</a:t>
            </a:fld>
            <a:endParaRPr lang="en-US" dirty="0"/>
          </a:p>
        </p:txBody>
      </p:sp>
    </p:spTree>
    <p:extLst>
      <p:ext uri="{BB962C8B-B14F-4D97-AF65-F5344CB8AC3E}">
        <p14:creationId xmlns:p14="http://schemas.microsoft.com/office/powerpoint/2010/main" val="759077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163083"/>
            <a:ext cx="8305800" cy="5085317"/>
          </a:xfrm>
          <a:prstGeom prst="rect">
            <a:avLst/>
          </a:prstGeom>
          <a:solidFill>
            <a:schemeClr val="accent2">
              <a:lumMod val="20000"/>
              <a:lumOff val="80000"/>
            </a:schemeClr>
          </a:solidFill>
          <a:ln>
            <a:solidFill>
              <a:schemeClr val="accent2"/>
            </a:solidFill>
          </a:ln>
        </p:spPr>
        <p:style>
          <a:lnRef idx="1">
            <a:schemeClr val="accent5"/>
          </a:lnRef>
          <a:fillRef idx="2">
            <a:schemeClr val="accent5"/>
          </a:fillRef>
          <a:effectRef idx="1">
            <a:schemeClr val="accent5"/>
          </a:effectRef>
          <a:fontRef idx="minor">
            <a:schemeClr val="dk1"/>
          </a:fontRef>
        </p:style>
        <p:txBody>
          <a:bodyPr rtlCol="0" anchor="ctr"/>
          <a:lstStyle/>
          <a:p>
            <a:endParaRPr lang="en-US" sz="2200" dirty="0"/>
          </a:p>
        </p:txBody>
      </p:sp>
      <p:sp>
        <p:nvSpPr>
          <p:cNvPr id="15" name="TextBox 14"/>
          <p:cNvSpPr txBox="1"/>
          <p:nvPr/>
        </p:nvSpPr>
        <p:spPr>
          <a:xfrm>
            <a:off x="0" y="332086"/>
            <a:ext cx="9144000" cy="707886"/>
          </a:xfrm>
          <a:prstGeom prst="rect">
            <a:avLst/>
          </a:prstGeom>
          <a:noFill/>
          <a:ln>
            <a:noFill/>
          </a:ln>
        </p:spPr>
        <p:txBody>
          <a:bodyPr wrap="square" rtlCol="0">
            <a:spAutoFit/>
          </a:bodyPr>
          <a:lstStyle/>
          <a:p>
            <a:pPr algn="ctr"/>
            <a:r>
              <a:rPr lang="en-US" sz="4000" b="1" dirty="0" smtClean="0"/>
              <a:t>Distinguishing Assessments</a:t>
            </a:r>
            <a:endParaRPr lang="en-US" sz="4000" b="1" dirty="0"/>
          </a:p>
        </p:txBody>
      </p:sp>
      <p:sp>
        <p:nvSpPr>
          <p:cNvPr id="2" name="Slide Number Placeholder 1"/>
          <p:cNvSpPr>
            <a:spLocks noGrp="1"/>
          </p:cNvSpPr>
          <p:nvPr>
            <p:ph type="sldNum" sz="quarter" idx="12"/>
          </p:nvPr>
        </p:nvSpPr>
        <p:spPr/>
        <p:txBody>
          <a:bodyPr/>
          <a:lstStyle/>
          <a:p>
            <a:fld id="{BF4C5993-851B-47D9-B82A-9235D76DEA65}" type="slidenum">
              <a:rPr lang="en-US" smtClean="0"/>
              <a:pPr/>
              <a:t>49</a:t>
            </a:fld>
            <a:endParaRPr lang="en-US" dirty="0"/>
          </a:p>
        </p:txBody>
      </p:sp>
      <p:pic>
        <p:nvPicPr>
          <p:cNvPr id="7" name="Picture 6"/>
          <p:cNvPicPr/>
          <p:nvPr/>
        </p:nvPicPr>
        <p:blipFill>
          <a:blip r:embed="rId3" cstate="print"/>
          <a:srcRect/>
          <a:stretch>
            <a:fillRect/>
          </a:stretch>
        </p:blipFill>
        <p:spPr bwMode="auto">
          <a:xfrm>
            <a:off x="762000" y="1219200"/>
            <a:ext cx="7620000" cy="4648199"/>
          </a:xfrm>
          <a:prstGeom prst="rect">
            <a:avLst/>
          </a:prstGeom>
          <a:noFill/>
          <a:ln w="9525">
            <a:noFill/>
            <a:miter lim="800000"/>
            <a:headEnd/>
            <a:tailEnd/>
          </a:ln>
        </p:spPr>
      </p:pic>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smtClean="0">
                <a:ln>
                  <a:noFill/>
                </a:ln>
                <a:solidFill>
                  <a:schemeClr val="tx1"/>
                </a:solidFill>
                <a:effectLst/>
                <a:latin typeface="Arial" pitchFamily="34" charset="0"/>
                <a:ea typeface="Calibri" pitchFamily="34" charset="0"/>
                <a:cs typeface="Arial" pitchFamily="34" charset="0"/>
              </a:rPr>
              <a:t>Source:  Policy brief by Aspen/Achieve/Center for Assessment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66495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lstStyle/>
          <a:p>
            <a:r>
              <a:rPr lang="en-US" b="1" dirty="0" smtClean="0"/>
              <a:t>UEA Partnership and SLOs</a:t>
            </a:r>
            <a:endParaRPr lang="en-US" b="1" dirty="0"/>
          </a:p>
        </p:txBody>
      </p:sp>
      <p:sp>
        <p:nvSpPr>
          <p:cNvPr id="3" name="Content Placeholder 2"/>
          <p:cNvSpPr>
            <a:spLocks noGrp="1"/>
          </p:cNvSpPr>
          <p:nvPr>
            <p:ph idx="1"/>
          </p:nvPr>
        </p:nvSpPr>
        <p:spPr/>
        <p:txBody>
          <a:bodyPr/>
          <a:lstStyle/>
          <a:p>
            <a:r>
              <a:rPr lang="en-US" dirty="0" smtClean="0"/>
              <a:t>Dr. Sara Jones</a:t>
            </a:r>
            <a:endParaRPr lang="en-US" dirty="0"/>
          </a:p>
        </p:txBody>
      </p:sp>
    </p:spTree>
    <p:extLst>
      <p:ext uri="{BB962C8B-B14F-4D97-AF65-F5344CB8AC3E}">
        <p14:creationId xmlns:p14="http://schemas.microsoft.com/office/powerpoint/2010/main" val="24107920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4C5993-851B-47D9-B82A-9235D76DEA65}" type="slidenum">
              <a:rPr lang="en-US" smtClean="0"/>
              <a:pPr/>
              <a:t>50</a:t>
            </a:fld>
            <a:endParaRPr lang="en-US" dirty="0"/>
          </a:p>
        </p:txBody>
      </p:sp>
      <p:sp>
        <p:nvSpPr>
          <p:cNvPr id="15" name="TextBox 14"/>
          <p:cNvSpPr txBox="1"/>
          <p:nvPr/>
        </p:nvSpPr>
        <p:spPr>
          <a:xfrm>
            <a:off x="0" y="0"/>
            <a:ext cx="9144000" cy="584775"/>
          </a:xfrm>
          <a:prstGeom prst="rect">
            <a:avLst/>
          </a:prstGeom>
          <a:noFill/>
        </p:spPr>
        <p:txBody>
          <a:bodyPr wrap="square" rtlCol="0">
            <a:spAutoFit/>
          </a:bodyPr>
          <a:lstStyle/>
          <a:p>
            <a:pPr algn="ctr"/>
            <a:r>
              <a:rPr lang="en-US" sz="3200" b="1" dirty="0" smtClean="0"/>
              <a:t>High Quality Assessments</a:t>
            </a:r>
            <a:endParaRPr lang="en-US" sz="3200" b="1" dirty="0"/>
          </a:p>
        </p:txBody>
      </p:sp>
      <p:graphicFrame>
        <p:nvGraphicFramePr>
          <p:cNvPr id="6" name="Diagram 5"/>
          <p:cNvGraphicFramePr/>
          <p:nvPr>
            <p:extLst>
              <p:ext uri="{D42A27DB-BD31-4B8C-83A1-F6EECF244321}">
                <p14:modId xmlns:p14="http://schemas.microsoft.com/office/powerpoint/2010/main" val="770860035"/>
              </p:ext>
            </p:extLst>
          </p:nvPr>
        </p:nvGraphicFramePr>
        <p:xfrm>
          <a:off x="304800" y="609600"/>
          <a:ext cx="8610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6523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fontScale="90000"/>
          </a:bodyPr>
          <a:lstStyle/>
          <a:p>
            <a:r>
              <a:rPr lang="en-US" b="1" dirty="0" smtClean="0"/>
              <a:t>Activity:  Using the </a:t>
            </a:r>
            <a:br>
              <a:rPr lang="en-US" b="1" dirty="0" smtClean="0"/>
            </a:br>
            <a:r>
              <a:rPr lang="en-US" b="1" i="1" dirty="0" smtClean="0"/>
              <a:t>Utah Assessment Review Tool</a:t>
            </a:r>
            <a:endParaRPr lang="en-US" b="1" i="1" dirty="0"/>
          </a:p>
        </p:txBody>
      </p:sp>
      <p:sp>
        <p:nvSpPr>
          <p:cNvPr id="3" name="Content Placeholder 2"/>
          <p:cNvSpPr>
            <a:spLocks noGrp="1"/>
          </p:cNvSpPr>
          <p:nvPr>
            <p:ph idx="1"/>
          </p:nvPr>
        </p:nvSpPr>
        <p:spPr>
          <a:ln>
            <a:solidFill>
              <a:schemeClr val="accent6">
                <a:lumMod val="50000"/>
              </a:schemeClr>
            </a:solidFill>
          </a:ln>
        </p:spPr>
        <p:txBody>
          <a:bodyPr>
            <a:normAutofit/>
          </a:bodyPr>
          <a:lstStyle/>
          <a:p>
            <a:pPr marL="0" indent="0" algn="ctr">
              <a:buNone/>
            </a:pPr>
            <a:r>
              <a:rPr lang="en-US" b="1" dirty="0" smtClean="0"/>
              <a:t>(Download #7 from online materials)</a:t>
            </a:r>
          </a:p>
          <a:p>
            <a:pPr marL="0" indent="0">
              <a:buNone/>
            </a:pPr>
            <a:endParaRPr lang="en-US" dirty="0" smtClean="0"/>
          </a:p>
          <a:p>
            <a:r>
              <a:rPr lang="en-US" b="1" dirty="0" smtClean="0"/>
              <a:t>Discuss the challenges associated with the process of reviewing teacher assessments</a:t>
            </a:r>
          </a:p>
          <a:p>
            <a:endParaRPr lang="en-US" b="1" dirty="0"/>
          </a:p>
          <a:p>
            <a:r>
              <a:rPr lang="en-US" b="1" dirty="0" smtClean="0"/>
              <a:t>Determine what the district might do to assist with these challenges</a:t>
            </a:r>
            <a:endParaRPr lang="en-US" b="1" dirty="0"/>
          </a:p>
        </p:txBody>
      </p:sp>
    </p:spTree>
    <p:extLst>
      <p:ext uri="{BB962C8B-B14F-4D97-AF65-F5344CB8AC3E}">
        <p14:creationId xmlns:p14="http://schemas.microsoft.com/office/powerpoint/2010/main" val="34174137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Lunch</a:t>
            </a:r>
            <a:endParaRPr lang="en-US" b="1" dirty="0"/>
          </a:p>
        </p:txBody>
      </p:sp>
      <p:sp>
        <p:nvSpPr>
          <p:cNvPr id="4" name="Content Placeholder 3"/>
          <p:cNvSpPr>
            <a:spLocks noGrp="1"/>
          </p:cNvSpPr>
          <p:nvPr>
            <p:ph idx="1"/>
          </p:nvPr>
        </p:nvSpPr>
        <p:spPr/>
        <p:txBody>
          <a:bodyPr/>
          <a:lstStyle/>
          <a:p>
            <a:endParaRPr lang="en-US" dirty="0"/>
          </a:p>
        </p:txBody>
      </p:sp>
      <p:pic>
        <p:nvPicPr>
          <p:cNvPr id="3078" name="Picture 6" descr="C:\Users\knaylor\AppData\Local\Microsoft\Windows\Temporary Internet Files\Content.IE5\E7JK5D0E\MC90024037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5829" y="2800350"/>
            <a:ext cx="1812341" cy="12573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knaylor\AppData\Local\Microsoft\Windows\Temporary Internet Files\Content.IE5\FV2ZDY7U\MP9004485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7338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8918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4C5993-851B-47D9-B82A-9235D76DEA65}" type="slidenum">
              <a:rPr lang="en-US" smtClean="0"/>
              <a:pPr/>
              <a:t>53</a:t>
            </a:fld>
            <a:endParaRPr lang="en-US" dirty="0"/>
          </a:p>
        </p:txBody>
      </p:sp>
      <p:sp>
        <p:nvSpPr>
          <p:cNvPr id="5" name="Flowchart: Multidocument 4"/>
          <p:cNvSpPr/>
          <p:nvPr/>
        </p:nvSpPr>
        <p:spPr>
          <a:xfrm flipH="1">
            <a:off x="914400" y="1143000"/>
            <a:ext cx="7391400" cy="4572000"/>
          </a:xfrm>
          <a:prstGeom prst="flowChartMultidocumen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chemeClr val="tx1"/>
                </a:solidFill>
              </a:rPr>
              <a:t>Targets and Outcomes</a:t>
            </a:r>
            <a:endParaRPr lang="en-US" sz="7200" b="1" dirty="0">
              <a:solidFill>
                <a:schemeClr val="tx1"/>
              </a:solidFill>
            </a:endParaRPr>
          </a:p>
        </p:txBody>
      </p:sp>
    </p:spTree>
    <p:extLst>
      <p:ext uri="{BB962C8B-B14F-4D97-AF65-F5344CB8AC3E}">
        <p14:creationId xmlns:p14="http://schemas.microsoft.com/office/powerpoint/2010/main" val="3624730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371600"/>
            <a:ext cx="8305800" cy="5257800"/>
          </a:xfrm>
          <a:prstGeom prst="rect">
            <a:avLst/>
          </a:prstGeom>
          <a:solidFill>
            <a:schemeClr val="accent5">
              <a:lumMod val="40000"/>
              <a:lumOff val="60000"/>
            </a:schemeClr>
          </a:solidFill>
          <a:ln>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2600" dirty="0" smtClean="0"/>
              <a:t>Targets identify the </a:t>
            </a:r>
            <a:r>
              <a:rPr lang="en-US" sz="2600" i="1" dirty="0" smtClean="0"/>
              <a:t>expected outcome </a:t>
            </a:r>
            <a:r>
              <a:rPr lang="en-US" sz="2600" dirty="0" smtClean="0"/>
              <a:t>by the end of the instructional period.  (What student growth is expected?)</a:t>
            </a:r>
          </a:p>
          <a:p>
            <a:endParaRPr lang="en-US" sz="2600" dirty="0" smtClean="0"/>
          </a:p>
          <a:p>
            <a:r>
              <a:rPr lang="en-US" sz="2600" dirty="0" smtClean="0"/>
              <a:t>There are two key components of the targets associated with Utah SLOs:</a:t>
            </a:r>
          </a:p>
          <a:p>
            <a:endParaRPr lang="en-US" sz="2600" dirty="0" smtClean="0"/>
          </a:p>
          <a:p>
            <a:pPr lvl="1"/>
            <a:r>
              <a:rPr lang="en-US" sz="2600" u="sng" dirty="0" smtClean="0"/>
              <a:t>Starting Level:</a:t>
            </a:r>
            <a:r>
              <a:rPr lang="en-US" sz="2600" dirty="0" smtClean="0"/>
              <a:t> If we expect all students to all achieve the same end goal, then we can skip this step, but more likely there will be some differentiation of goals.</a:t>
            </a:r>
          </a:p>
          <a:p>
            <a:pPr lvl="1"/>
            <a:endParaRPr lang="en-US" sz="2600" dirty="0" smtClean="0"/>
          </a:p>
          <a:p>
            <a:pPr lvl="1"/>
            <a:r>
              <a:rPr lang="en-US" sz="2600" u="sng" dirty="0" smtClean="0"/>
              <a:t>End Goal:</a:t>
            </a:r>
            <a:r>
              <a:rPr lang="en-US" sz="2600" dirty="0" smtClean="0"/>
              <a:t>  What performance demonstrates that students met the learning goal and had growth using your assessments?</a:t>
            </a:r>
          </a:p>
        </p:txBody>
      </p:sp>
      <p:sp>
        <p:nvSpPr>
          <p:cNvPr id="15" name="TextBox 14"/>
          <p:cNvSpPr txBox="1"/>
          <p:nvPr/>
        </p:nvSpPr>
        <p:spPr>
          <a:xfrm>
            <a:off x="0" y="332086"/>
            <a:ext cx="9144000" cy="830997"/>
          </a:xfrm>
          <a:prstGeom prst="rect">
            <a:avLst/>
          </a:prstGeom>
          <a:noFill/>
          <a:ln>
            <a:noFill/>
          </a:ln>
        </p:spPr>
        <p:txBody>
          <a:bodyPr wrap="square" rtlCol="0">
            <a:spAutoFit/>
          </a:bodyPr>
          <a:lstStyle/>
          <a:p>
            <a:pPr algn="ctr"/>
            <a:r>
              <a:rPr lang="en-US" sz="4800" b="1" dirty="0" smtClean="0"/>
              <a:t>Targets</a:t>
            </a:r>
            <a:endParaRPr lang="en-US" sz="4800" b="1" dirty="0"/>
          </a:p>
        </p:txBody>
      </p:sp>
      <p:sp>
        <p:nvSpPr>
          <p:cNvPr id="2" name="Slide Number Placeholder 1"/>
          <p:cNvSpPr>
            <a:spLocks noGrp="1"/>
          </p:cNvSpPr>
          <p:nvPr>
            <p:ph type="sldNum" sz="quarter" idx="12"/>
          </p:nvPr>
        </p:nvSpPr>
        <p:spPr/>
        <p:txBody>
          <a:bodyPr/>
          <a:lstStyle/>
          <a:p>
            <a:fld id="{BF4C5993-851B-47D9-B82A-9235D76DEA65}" type="slidenum">
              <a:rPr lang="en-US" smtClean="0"/>
              <a:pPr/>
              <a:t>54</a:t>
            </a:fld>
            <a:endParaRPr lang="en-US" dirty="0"/>
          </a:p>
        </p:txBody>
      </p:sp>
      <p:pic>
        <p:nvPicPr>
          <p:cNvPr id="7" name="Picture 2" descr="bull's eyes,darts,games,leisure,targets,archery,arrow,sports"/>
          <p:cNvPicPr>
            <a:picLocks noChangeAspect="1" noChangeArrowheads="1"/>
          </p:cNvPicPr>
          <p:nvPr/>
        </p:nvPicPr>
        <p:blipFill>
          <a:blip r:embed="rId3" cstate="print"/>
          <a:srcRect/>
          <a:stretch>
            <a:fillRect/>
          </a:stretch>
        </p:blipFill>
        <p:spPr bwMode="auto">
          <a:xfrm>
            <a:off x="5943600" y="0"/>
            <a:ext cx="1371600" cy="1371600"/>
          </a:xfrm>
          <a:prstGeom prst="rect">
            <a:avLst/>
          </a:prstGeom>
          <a:noFill/>
        </p:spPr>
      </p:pic>
    </p:spTree>
    <p:extLst>
      <p:ext uri="{BB962C8B-B14F-4D97-AF65-F5344CB8AC3E}">
        <p14:creationId xmlns:p14="http://schemas.microsoft.com/office/powerpoint/2010/main" val="2839282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152400"/>
            <a:ext cx="9144000" cy="707886"/>
          </a:xfrm>
          <a:prstGeom prst="rect">
            <a:avLst/>
          </a:prstGeom>
          <a:noFill/>
          <a:ln>
            <a:noFill/>
          </a:ln>
        </p:spPr>
        <p:txBody>
          <a:bodyPr wrap="square" rtlCol="0">
            <a:spAutoFit/>
          </a:bodyPr>
          <a:lstStyle/>
          <a:p>
            <a:pPr algn="ctr"/>
            <a:r>
              <a:rPr lang="en-US" sz="4000" b="1" dirty="0" smtClean="0"/>
              <a:t>Template:  Targets</a:t>
            </a:r>
            <a:endParaRPr lang="en-US" sz="4000" b="1" dirty="0"/>
          </a:p>
        </p:txBody>
      </p:sp>
      <p:sp>
        <p:nvSpPr>
          <p:cNvPr id="2" name="Slide Number Placeholder 1"/>
          <p:cNvSpPr>
            <a:spLocks noGrp="1"/>
          </p:cNvSpPr>
          <p:nvPr>
            <p:ph type="sldNum" sz="quarter" idx="12"/>
          </p:nvPr>
        </p:nvSpPr>
        <p:spPr/>
        <p:txBody>
          <a:bodyPr/>
          <a:lstStyle/>
          <a:p>
            <a:fld id="{BF4C5993-851B-47D9-B82A-9235D76DEA65}" type="slidenum">
              <a:rPr lang="en-US" smtClean="0"/>
              <a:pPr/>
              <a:t>55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13678529"/>
              </p:ext>
            </p:extLst>
          </p:nvPr>
        </p:nvGraphicFramePr>
        <p:xfrm>
          <a:off x="304800" y="914400"/>
          <a:ext cx="8458200" cy="5471160"/>
        </p:xfrm>
        <a:graphic>
          <a:graphicData uri="http://schemas.openxmlformats.org/drawingml/2006/table">
            <a:tbl>
              <a:tblPr firstRow="1" bandRow="1">
                <a:tableStyleId>{7DF18680-E054-41AD-8BC1-D1AEF772440D}</a:tableStyleId>
              </a:tblPr>
              <a:tblGrid>
                <a:gridCol w="4343400"/>
                <a:gridCol w="4114800"/>
              </a:tblGrid>
              <a:tr h="107797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bg1"/>
                          </a:solidFill>
                        </a:rPr>
                        <a:t>Targets:   Targets are used to effectively project levels of proficiency toward</a:t>
                      </a:r>
                      <a:r>
                        <a:rPr lang="en-US" sz="2200" b="1" kern="1200" baseline="0" dirty="0" smtClean="0">
                          <a:solidFill>
                            <a:schemeClr val="bg1"/>
                          </a:solidFill>
                        </a:rPr>
                        <a:t> the Learning Goal.  I</a:t>
                      </a:r>
                      <a:r>
                        <a:rPr lang="en-US" sz="2200" b="1" kern="1200" dirty="0" smtClean="0">
                          <a:solidFill>
                            <a:schemeClr val="bg1"/>
                          </a:solidFill>
                        </a:rPr>
                        <a:t>dentify the </a:t>
                      </a:r>
                      <a:r>
                        <a:rPr lang="en-US" sz="2200" b="1" i="1" kern="1200" dirty="0" smtClean="0">
                          <a:solidFill>
                            <a:schemeClr val="bg1"/>
                          </a:solidFill>
                        </a:rPr>
                        <a:t>expected outcomes </a:t>
                      </a:r>
                      <a:r>
                        <a:rPr lang="en-US" sz="2200" b="1" kern="1200" dirty="0" smtClean="0">
                          <a:solidFill>
                            <a:schemeClr val="bg1"/>
                          </a:solidFill>
                        </a:rPr>
                        <a:t>by the end of the instructional period for the whole class as well as for different subgroups, as appropriate. </a:t>
                      </a:r>
                      <a:endParaRPr lang="en-US" sz="2200" b="1" i="0" dirty="0">
                        <a:solidFill>
                          <a:schemeClr val="bg1"/>
                        </a:solidFill>
                      </a:endParaRPr>
                    </a:p>
                  </a:txBody>
                  <a:tcPr/>
                </a:tc>
                <a:tc hMerge="1">
                  <a:txBody>
                    <a:bodyPr/>
                    <a:lstStyle/>
                    <a:p>
                      <a:endParaRPr lang="en-US" dirty="0"/>
                    </a:p>
                  </a:txBody>
                  <a:tcPr/>
                </a:tc>
              </a:tr>
              <a:tr h="419212">
                <a:tc gridSpan="2">
                  <a:txBody>
                    <a:bodyPr/>
                    <a:lstStyle/>
                    <a:p>
                      <a:pPr algn="ctr"/>
                      <a:r>
                        <a:rPr lang="en-US" sz="2200" b="1" kern="1200" dirty="0" smtClean="0"/>
                        <a:t>Planning Information for setting Targets used to establish Educator Evaluation</a:t>
                      </a:r>
                      <a:r>
                        <a:rPr lang="en-US" sz="2200" b="1" kern="1200" baseline="0" dirty="0" smtClean="0"/>
                        <a:t> Ratings</a:t>
                      </a:r>
                      <a:endParaRPr lang="en-US" sz="2200" b="1" dirty="0"/>
                    </a:p>
                  </a:txBody>
                  <a:tcPr/>
                </a:tc>
                <a:tc hMerge="1">
                  <a:txBody>
                    <a:bodyPr/>
                    <a:lstStyle/>
                    <a:p>
                      <a:endParaRPr lang="en-US" dirty="0"/>
                    </a:p>
                  </a:txBody>
                  <a:tcPr/>
                </a:tc>
              </a:tr>
              <a:tr h="1539240">
                <a:tc>
                  <a:txBody>
                    <a:bodyPr/>
                    <a:lstStyle/>
                    <a:p>
                      <a:r>
                        <a:rPr lang="en-US" sz="1800" b="1" kern="1200" dirty="0" smtClean="0">
                          <a:solidFill>
                            <a:schemeClr val="dk1"/>
                          </a:solidFill>
                          <a:latin typeface="+mn-lt"/>
                          <a:ea typeface="+mn-ea"/>
                          <a:cs typeface="+mn-cs"/>
                        </a:rPr>
                        <a:t>Describe the courses, past assessments, and/or experiences used to establish starting points and expected target</a:t>
                      </a:r>
                      <a:r>
                        <a:rPr lang="en-US" sz="1800" b="1" kern="1200" baseline="0" dirty="0" smtClean="0">
                          <a:solidFill>
                            <a:schemeClr val="dk1"/>
                          </a:solidFill>
                          <a:latin typeface="+mn-lt"/>
                          <a:ea typeface="+mn-ea"/>
                          <a:cs typeface="+mn-cs"/>
                        </a:rPr>
                        <a:t> </a:t>
                      </a:r>
                      <a:r>
                        <a:rPr lang="en-US" sz="1800" b="1" kern="1200" dirty="0" smtClean="0">
                          <a:solidFill>
                            <a:schemeClr val="dk1"/>
                          </a:solidFill>
                          <a:latin typeface="+mn-lt"/>
                          <a:ea typeface="+mn-ea"/>
                          <a:cs typeface="+mn-cs"/>
                        </a:rPr>
                        <a:t>outcomes for students’ understanding of the learning goal.</a:t>
                      </a:r>
                      <a:endParaRPr lang="en-US" sz="2200" b="1" dirty="0"/>
                    </a:p>
                  </a:txBody>
                  <a:tcPr/>
                </a:tc>
                <a:tc>
                  <a:txBody>
                    <a:bodyPr/>
                    <a:lstStyle/>
                    <a:p>
                      <a:r>
                        <a:rPr lang="en-US" b="1" dirty="0" smtClean="0"/>
                        <a:t>Using</a:t>
                      </a:r>
                      <a:r>
                        <a:rPr lang="en-US" b="1" baseline="0" dirty="0" smtClean="0"/>
                        <a:t> Baseline Data:</a:t>
                      </a:r>
                      <a:endParaRPr lang="en-US" b="1" dirty="0"/>
                    </a:p>
                  </a:txBody>
                  <a:tcPr/>
                </a:tc>
              </a:tr>
              <a:tr h="1437297">
                <a:tc>
                  <a:txBody>
                    <a:bodyPr/>
                    <a:lstStyle/>
                    <a:p>
                      <a:r>
                        <a:rPr lang="en-US" sz="1800" b="1" kern="1200" dirty="0" smtClean="0"/>
                        <a:t>Identify the past performance (e.g., grades, test scores, etc. of students in the identified courses, assessments, or</a:t>
                      </a:r>
                      <a:r>
                        <a:rPr lang="en-US" sz="1800" b="1" kern="1200" baseline="0" dirty="0" smtClean="0"/>
                        <a:t> other sources of information to categorize student levels as their starting points prior to instruction and learning.</a:t>
                      </a:r>
                      <a:endParaRPr lang="en-US" sz="2200" b="1" dirty="0"/>
                    </a:p>
                  </a:txBody>
                  <a:tcPr/>
                </a:tc>
                <a:tc>
                  <a:txBody>
                    <a:bodyPr/>
                    <a:lstStyle/>
                    <a:p>
                      <a:r>
                        <a:rPr lang="en-US" b="1" baseline="0" dirty="0" smtClean="0"/>
                        <a:t>Starting Points:</a:t>
                      </a:r>
                      <a:endParaRPr lang="en-US" sz="1800" b="1" kern="1200" dirty="0" smtClean="0">
                        <a:solidFill>
                          <a:schemeClr val="dk1"/>
                        </a:solidFill>
                        <a:latin typeface="+mn-lt"/>
                        <a:ea typeface="+mn-ea"/>
                        <a:cs typeface="+mn-cs"/>
                      </a:endParaRPr>
                    </a:p>
                    <a:p>
                      <a:r>
                        <a:rPr lang="en-US" sz="1800" b="1" kern="1200" dirty="0" smtClean="0">
                          <a:solidFill>
                            <a:schemeClr val="dk1"/>
                          </a:solidFill>
                          <a:latin typeface="+mn-lt"/>
                          <a:ea typeface="+mn-ea"/>
                          <a:cs typeface="+mn-cs"/>
                        </a:rPr>
                        <a:t>% or number in the advanced group</a:t>
                      </a:r>
                    </a:p>
                    <a:p>
                      <a:endParaRPr lang="en-US" sz="1800" b="1" kern="1200" dirty="0" smtClean="0">
                        <a:solidFill>
                          <a:schemeClr val="dk1"/>
                        </a:solidFill>
                        <a:latin typeface="+mn-lt"/>
                        <a:ea typeface="+mn-ea"/>
                        <a:cs typeface="+mn-cs"/>
                      </a:endParaRPr>
                    </a:p>
                    <a:p>
                      <a:r>
                        <a:rPr lang="en-US" sz="1800" b="1" kern="1200" dirty="0" smtClean="0">
                          <a:solidFill>
                            <a:schemeClr val="dk1"/>
                          </a:solidFill>
                          <a:latin typeface="+mn-lt"/>
                          <a:ea typeface="+mn-ea"/>
                          <a:cs typeface="+mn-cs"/>
                        </a:rPr>
                        <a:t>% or number in the average group</a:t>
                      </a:r>
                    </a:p>
                    <a:p>
                      <a:endParaRPr lang="en-US" sz="1800" b="1" kern="1200" dirty="0" smtClean="0">
                        <a:solidFill>
                          <a:schemeClr val="dk1"/>
                        </a:solidFill>
                        <a:latin typeface="+mn-lt"/>
                        <a:ea typeface="+mn-ea"/>
                        <a:cs typeface="+mn-cs"/>
                      </a:endParaRPr>
                    </a:p>
                    <a:p>
                      <a:r>
                        <a:rPr lang="en-US" sz="1800" b="1" kern="1200" dirty="0" smtClean="0">
                          <a:solidFill>
                            <a:schemeClr val="dk1"/>
                          </a:solidFill>
                          <a:latin typeface="+mn-lt"/>
                          <a:ea typeface="+mn-ea"/>
                          <a:cs typeface="+mn-cs"/>
                        </a:rPr>
                        <a:t>% or number in the low group</a:t>
                      </a:r>
                      <a:endParaRPr lang="en-US" b="1" dirty="0"/>
                    </a:p>
                  </a:txBody>
                  <a:tcPr/>
                </a:tc>
              </a:tr>
            </a:tbl>
          </a:graphicData>
        </a:graphic>
      </p:graphicFrame>
    </p:spTree>
    <p:extLst>
      <p:ext uri="{BB962C8B-B14F-4D97-AF65-F5344CB8AC3E}">
        <p14:creationId xmlns:p14="http://schemas.microsoft.com/office/powerpoint/2010/main" val="1136939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152400"/>
            <a:ext cx="9144000" cy="707886"/>
          </a:xfrm>
          <a:prstGeom prst="rect">
            <a:avLst/>
          </a:prstGeom>
          <a:noFill/>
          <a:ln>
            <a:noFill/>
          </a:ln>
        </p:spPr>
        <p:txBody>
          <a:bodyPr wrap="square" rtlCol="0">
            <a:spAutoFit/>
          </a:bodyPr>
          <a:lstStyle/>
          <a:p>
            <a:pPr algn="ctr"/>
            <a:r>
              <a:rPr lang="en-US" sz="4000" b="1" dirty="0" smtClean="0"/>
              <a:t>Template:  Targets</a:t>
            </a:r>
            <a:endParaRPr lang="en-US" sz="4000" b="1" dirty="0"/>
          </a:p>
        </p:txBody>
      </p:sp>
      <p:sp>
        <p:nvSpPr>
          <p:cNvPr id="2" name="Slide Number Placeholder 1"/>
          <p:cNvSpPr>
            <a:spLocks noGrp="1"/>
          </p:cNvSpPr>
          <p:nvPr>
            <p:ph type="sldNum" sz="quarter" idx="12"/>
          </p:nvPr>
        </p:nvSpPr>
        <p:spPr/>
        <p:txBody>
          <a:bodyPr/>
          <a:lstStyle/>
          <a:p>
            <a:fld id="{BF4C5993-851B-47D9-B82A-9235D76DEA65}" type="slidenum">
              <a:rPr lang="en-US" smtClean="0"/>
              <a:pPr/>
              <a:t>56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99017674"/>
              </p:ext>
            </p:extLst>
          </p:nvPr>
        </p:nvGraphicFramePr>
        <p:xfrm>
          <a:off x="228600" y="1295400"/>
          <a:ext cx="8458200" cy="3352800"/>
        </p:xfrm>
        <a:graphic>
          <a:graphicData uri="http://schemas.openxmlformats.org/drawingml/2006/table">
            <a:tbl>
              <a:tblPr firstRow="1" bandRow="1">
                <a:tableStyleId>{7DF18680-E054-41AD-8BC1-D1AEF772440D}</a:tableStyleId>
              </a:tblPr>
              <a:tblGrid>
                <a:gridCol w="4343400"/>
                <a:gridCol w="4114800"/>
              </a:tblGrid>
              <a:tr h="419212">
                <a:tc gridSpan="2">
                  <a:txBody>
                    <a:bodyPr/>
                    <a:lstStyle/>
                    <a:p>
                      <a:pPr algn="ctr"/>
                      <a:r>
                        <a:rPr lang="en-US" sz="2200" b="1" kern="1200" dirty="0" smtClean="0">
                          <a:solidFill>
                            <a:schemeClr val="bg1"/>
                          </a:solidFill>
                          <a:latin typeface="+mn-lt"/>
                          <a:ea typeface="+mn-ea"/>
                          <a:cs typeface="+mn-cs"/>
                        </a:rPr>
                        <a:t>Expected</a:t>
                      </a:r>
                      <a:r>
                        <a:rPr lang="en-US" sz="2200" b="1" kern="1200" baseline="0" dirty="0" smtClean="0">
                          <a:solidFill>
                            <a:schemeClr val="bg1"/>
                          </a:solidFill>
                          <a:latin typeface="+mn-lt"/>
                          <a:ea typeface="+mn-ea"/>
                          <a:cs typeface="+mn-cs"/>
                        </a:rPr>
                        <a:t> SLO Student Learning Targets</a:t>
                      </a:r>
                      <a:endParaRPr lang="en-US" sz="2200" b="1" dirty="0">
                        <a:solidFill>
                          <a:schemeClr val="bg1"/>
                        </a:solidFill>
                      </a:endParaRPr>
                    </a:p>
                  </a:txBody>
                  <a:tcPr/>
                </a:tc>
                <a:tc hMerge="1">
                  <a:txBody>
                    <a:bodyPr/>
                    <a:lstStyle/>
                    <a:p>
                      <a:endParaRPr lang="en-US" dirty="0"/>
                    </a:p>
                  </a:txBody>
                  <a:tcPr/>
                </a:tc>
              </a:tr>
              <a:tr h="1706791">
                <a:tc>
                  <a:txBody>
                    <a:bodyPr/>
                    <a:lstStyle/>
                    <a:p>
                      <a:r>
                        <a:rPr lang="en-US" sz="1800" b="1" kern="1200" dirty="0" smtClean="0">
                          <a:solidFill>
                            <a:schemeClr val="dk1"/>
                          </a:solidFill>
                          <a:latin typeface="+mn-lt"/>
                          <a:ea typeface="+mn-ea"/>
                          <a:cs typeface="+mn-cs"/>
                        </a:rPr>
                        <a:t>Using students’ starting</a:t>
                      </a:r>
                      <a:r>
                        <a:rPr lang="en-US" sz="1800" b="1" kern="1200" baseline="0" dirty="0" smtClean="0">
                          <a:solidFill>
                            <a:schemeClr val="dk1"/>
                          </a:solidFill>
                          <a:latin typeface="+mn-lt"/>
                          <a:ea typeface="+mn-ea"/>
                          <a:cs typeface="+mn-cs"/>
                        </a:rPr>
                        <a:t> points, identify the number or percentage of students expected at each target based on available data about their performance(s).  Include any appropriate subgroups.</a:t>
                      </a:r>
                    </a:p>
                    <a:p>
                      <a:endParaRPr lang="en-US" sz="1800" b="1" kern="1200" baseline="0" dirty="0" smtClean="0">
                        <a:solidFill>
                          <a:schemeClr val="dk1"/>
                        </a:solidFill>
                        <a:latin typeface="+mn-lt"/>
                        <a:ea typeface="+mn-ea"/>
                        <a:cs typeface="+mn-cs"/>
                      </a:endParaRPr>
                    </a:p>
                  </a:txBody>
                  <a:tcPr/>
                </a:tc>
                <a:tc>
                  <a:txBody>
                    <a:bodyPr/>
                    <a:lstStyle/>
                    <a:p>
                      <a:r>
                        <a:rPr lang="en-US" b="1" dirty="0" smtClean="0"/>
                        <a:t>Expected Growth:</a:t>
                      </a:r>
                    </a:p>
                    <a:p>
                      <a:endParaRPr lang="en-US" b="1" dirty="0" smtClean="0"/>
                    </a:p>
                    <a:p>
                      <a:endParaRPr lang="en-US" b="1" dirty="0"/>
                    </a:p>
                  </a:txBody>
                  <a:tcPr/>
                </a:tc>
              </a:tr>
              <a:tr h="1036409">
                <a:tc>
                  <a:txBody>
                    <a:bodyPr/>
                    <a:lstStyle/>
                    <a:p>
                      <a:r>
                        <a:rPr lang="en-US" sz="1800" b="1" kern="1200" dirty="0" smtClean="0">
                          <a:solidFill>
                            <a:schemeClr val="dk1"/>
                          </a:solidFill>
                          <a:latin typeface="+mn-lt"/>
                          <a:ea typeface="+mn-ea"/>
                          <a:cs typeface="+mn-cs"/>
                        </a:rPr>
                        <a:t>Explain how these target</a:t>
                      </a:r>
                      <a:r>
                        <a:rPr lang="en-US" sz="1800" b="1" kern="1200" baseline="0" dirty="0" smtClean="0">
                          <a:solidFill>
                            <a:schemeClr val="dk1"/>
                          </a:solidFill>
                          <a:latin typeface="+mn-lt"/>
                          <a:ea typeface="+mn-ea"/>
                          <a:cs typeface="+mn-cs"/>
                        </a:rPr>
                        <a:t> outcomes demonstrate ambitious, yet realistic goals for measuring students’ understanding of and progress toward the learning goal.</a:t>
                      </a:r>
                      <a:endParaRPr lang="en-US" sz="2200" b="1" dirty="0"/>
                    </a:p>
                  </a:txBody>
                  <a:tcPr/>
                </a:tc>
                <a:tc>
                  <a:txBody>
                    <a:bodyPr/>
                    <a:lstStyle/>
                    <a:p>
                      <a:r>
                        <a:rPr lang="en-US" b="1" dirty="0" smtClean="0"/>
                        <a:t>Rationale:</a:t>
                      </a:r>
                      <a:endParaRPr lang="en-US" b="1" dirty="0"/>
                    </a:p>
                  </a:txBody>
                  <a:tcPr/>
                </a:tc>
              </a:tr>
            </a:tbl>
          </a:graphicData>
        </a:graphic>
      </p:graphicFrame>
    </p:spTree>
    <p:extLst>
      <p:ext uri="{BB962C8B-B14F-4D97-AF65-F5344CB8AC3E}">
        <p14:creationId xmlns:p14="http://schemas.microsoft.com/office/powerpoint/2010/main" val="2723069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152400"/>
            <a:ext cx="9144000" cy="707886"/>
          </a:xfrm>
          <a:prstGeom prst="rect">
            <a:avLst/>
          </a:prstGeom>
          <a:noFill/>
          <a:ln>
            <a:noFill/>
          </a:ln>
        </p:spPr>
        <p:txBody>
          <a:bodyPr wrap="square" rtlCol="0">
            <a:spAutoFit/>
          </a:bodyPr>
          <a:lstStyle/>
          <a:p>
            <a:pPr algn="ctr"/>
            <a:r>
              <a:rPr lang="en-US" sz="4000" b="1" dirty="0" smtClean="0"/>
              <a:t>Template:  Targets</a:t>
            </a:r>
            <a:endParaRPr lang="en-US" sz="4000" b="1" dirty="0"/>
          </a:p>
        </p:txBody>
      </p:sp>
      <p:sp>
        <p:nvSpPr>
          <p:cNvPr id="2" name="Slide Number Placeholder 1"/>
          <p:cNvSpPr>
            <a:spLocks noGrp="1"/>
          </p:cNvSpPr>
          <p:nvPr>
            <p:ph type="sldNum" sz="quarter" idx="12"/>
          </p:nvPr>
        </p:nvSpPr>
        <p:spPr/>
        <p:txBody>
          <a:bodyPr/>
          <a:lstStyle/>
          <a:p>
            <a:fld id="{BF4C5993-851B-47D9-B82A-9235D76DEA65}" type="slidenum">
              <a:rPr lang="en-US" smtClean="0"/>
              <a:pPr/>
              <a:t>57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45502059"/>
              </p:ext>
            </p:extLst>
          </p:nvPr>
        </p:nvGraphicFramePr>
        <p:xfrm>
          <a:off x="304800" y="914400"/>
          <a:ext cx="8458200" cy="4968240"/>
        </p:xfrm>
        <a:graphic>
          <a:graphicData uri="http://schemas.openxmlformats.org/drawingml/2006/table">
            <a:tbl>
              <a:tblPr firstRow="1" bandRow="1">
                <a:tableStyleId>{7DF18680-E054-41AD-8BC1-D1AEF772440D}</a:tableStyleId>
              </a:tblPr>
              <a:tblGrid>
                <a:gridCol w="4343400"/>
                <a:gridCol w="4114800"/>
              </a:tblGrid>
              <a:tr h="133511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dirty="0" smtClean="0">
                          <a:solidFill>
                            <a:schemeClr val="bg1"/>
                          </a:solidFill>
                          <a:latin typeface="+mn-lt"/>
                          <a:ea typeface="+mn-ea"/>
                          <a:cs typeface="+mn-cs"/>
                        </a:rPr>
                        <a:t>Actual Outcomes:  Targets </a:t>
                      </a:r>
                      <a:r>
                        <a:rPr lang="en-US" sz="2200" b="0" kern="1200" dirty="0" smtClean="0">
                          <a:solidFill>
                            <a:schemeClr val="bg1"/>
                          </a:solidFill>
                          <a:latin typeface="+mn-lt"/>
                          <a:ea typeface="+mn-ea"/>
                          <a:cs typeface="+mn-cs"/>
                        </a:rPr>
                        <a:t>were used to project levels of growth and proficiency toward the</a:t>
                      </a:r>
                      <a:r>
                        <a:rPr lang="en-US" sz="2200" b="0" kern="1200" baseline="0" dirty="0" smtClean="0">
                          <a:solidFill>
                            <a:schemeClr val="bg1"/>
                          </a:solidFill>
                          <a:latin typeface="+mn-lt"/>
                          <a:ea typeface="+mn-ea"/>
                          <a:cs typeface="+mn-cs"/>
                        </a:rPr>
                        <a:t> Learning Goal.  Record the actual outcomes at the end of the instructional period for the whole class as well as for different subgroups, as appropriate</a:t>
                      </a:r>
                      <a:endParaRPr lang="en-US" sz="2200" b="0" i="0" dirty="0">
                        <a:solidFill>
                          <a:schemeClr val="bg1"/>
                        </a:solidFill>
                      </a:endParaRPr>
                    </a:p>
                  </a:txBody>
                  <a:tcPr/>
                </a:tc>
                <a:tc hMerge="1">
                  <a:txBody>
                    <a:bodyPr/>
                    <a:lstStyle/>
                    <a:p>
                      <a:endParaRPr lang="en-US" dirty="0"/>
                    </a:p>
                  </a:txBody>
                  <a:tcPr/>
                </a:tc>
              </a:tr>
              <a:tr h="965069">
                <a:tc>
                  <a:txBody>
                    <a:bodyPr/>
                    <a:lstStyle/>
                    <a:p>
                      <a:r>
                        <a:rPr lang="en-US" sz="1800" kern="1200" dirty="0" smtClean="0">
                          <a:solidFill>
                            <a:schemeClr val="dk1"/>
                          </a:solidFill>
                          <a:latin typeface="+mn-lt"/>
                          <a:ea typeface="+mn-ea"/>
                          <a:cs typeface="+mn-cs"/>
                        </a:rPr>
                        <a:t>Record the </a:t>
                      </a:r>
                      <a:r>
                        <a:rPr lang="en-US" sz="1800" b="1" kern="1200" dirty="0" smtClean="0">
                          <a:solidFill>
                            <a:schemeClr val="dk1"/>
                          </a:solidFill>
                          <a:latin typeface="+mn-lt"/>
                          <a:ea typeface="+mn-ea"/>
                          <a:cs typeface="+mn-cs"/>
                        </a:rPr>
                        <a:t>actual</a:t>
                      </a:r>
                      <a:r>
                        <a:rPr lang="en-US" sz="1800" kern="1200" dirty="0" smtClean="0">
                          <a:solidFill>
                            <a:schemeClr val="dk1"/>
                          </a:solidFill>
                          <a:latin typeface="+mn-lt"/>
                          <a:ea typeface="+mn-ea"/>
                          <a:cs typeface="+mn-cs"/>
                        </a:rPr>
                        <a:t> </a:t>
                      </a:r>
                      <a:r>
                        <a:rPr lang="en-US" sz="1800" b="1" kern="1200" dirty="0" smtClean="0">
                          <a:solidFill>
                            <a:schemeClr val="dk1"/>
                          </a:solidFill>
                          <a:latin typeface="+mn-lt"/>
                          <a:ea typeface="+mn-ea"/>
                          <a:cs typeface="+mn-cs"/>
                        </a:rPr>
                        <a:t>number or percentage </a:t>
                      </a:r>
                      <a:r>
                        <a:rPr lang="en-US" sz="1800" kern="1200" dirty="0" smtClean="0">
                          <a:solidFill>
                            <a:schemeClr val="dk1"/>
                          </a:solidFill>
                          <a:latin typeface="+mn-lt"/>
                          <a:ea typeface="+mn-ea"/>
                          <a:cs typeface="+mn-cs"/>
                        </a:rPr>
                        <a:t>of students who achieved the </a:t>
                      </a:r>
                      <a:r>
                        <a:rPr lang="en-US" sz="1800" b="1" kern="1200" dirty="0" smtClean="0">
                          <a:solidFill>
                            <a:schemeClr val="dk1"/>
                          </a:solidFill>
                          <a:latin typeface="+mn-lt"/>
                          <a:ea typeface="+mn-ea"/>
                          <a:cs typeface="+mn-cs"/>
                        </a:rPr>
                        <a:t>targets</a:t>
                      </a:r>
                      <a:r>
                        <a:rPr lang="en-US" sz="1800" b="0" kern="1200" baseline="0" dirty="0" smtClean="0">
                          <a:solidFill>
                            <a:schemeClr val="dk1"/>
                          </a:solidFill>
                          <a:latin typeface="+mn-lt"/>
                          <a:ea typeface="+mn-ea"/>
                          <a:cs typeface="+mn-cs"/>
                        </a:rPr>
                        <a:t> set in the section above at the beginning of the instructional period.  Include any appropriate subgroups as noted above.</a:t>
                      </a:r>
                      <a:endParaRPr lang="en-US" sz="1800" kern="1200" dirty="0" smtClean="0">
                        <a:solidFill>
                          <a:schemeClr val="dk1"/>
                        </a:solidFill>
                        <a:latin typeface="+mn-lt"/>
                        <a:ea typeface="+mn-ea"/>
                        <a:cs typeface="+mn-cs"/>
                      </a:endParaRPr>
                    </a:p>
                    <a:p>
                      <a:endParaRPr lang="en-US" sz="2200" dirty="0"/>
                    </a:p>
                  </a:txBody>
                  <a:tcPr/>
                </a:tc>
                <a:tc>
                  <a:txBody>
                    <a:bodyPr/>
                    <a:lstStyle/>
                    <a:p>
                      <a:r>
                        <a:rPr lang="en-US" dirty="0" smtClean="0"/>
                        <a:t>Actual</a:t>
                      </a:r>
                      <a:r>
                        <a:rPr lang="en-US" baseline="0" dirty="0" smtClean="0"/>
                        <a:t> Outcomes: </a:t>
                      </a:r>
                      <a:endParaRPr lang="en-US" dirty="0"/>
                    </a:p>
                  </a:txBody>
                  <a:tcPr/>
                </a:tc>
              </a:tr>
              <a:tr h="564727">
                <a:tc gridSpan="2">
                  <a:txBody>
                    <a:bodyPr/>
                    <a:lstStyle/>
                    <a:p>
                      <a:r>
                        <a:rPr lang="en-US" sz="1800" kern="1200" dirty="0" smtClean="0">
                          <a:solidFill>
                            <a:schemeClr val="dk1"/>
                          </a:solidFill>
                          <a:latin typeface="+mn-lt"/>
                          <a:ea typeface="+mn-ea"/>
                          <a:cs typeface="+mn-cs"/>
                        </a:rPr>
                        <a:t>Please provide any comments you wish to include about </a:t>
                      </a:r>
                      <a:r>
                        <a:rPr lang="en-US" sz="1800" i="1" kern="1200" dirty="0" smtClean="0">
                          <a:solidFill>
                            <a:schemeClr val="dk1"/>
                          </a:solidFill>
                          <a:latin typeface="+mn-lt"/>
                          <a:ea typeface="+mn-ea"/>
                          <a:cs typeface="+mn-cs"/>
                        </a:rPr>
                        <a:t>actual</a:t>
                      </a:r>
                      <a:r>
                        <a:rPr lang="en-US" sz="1800" kern="1200" dirty="0" smtClean="0">
                          <a:solidFill>
                            <a:schemeClr val="dk1"/>
                          </a:solidFill>
                          <a:latin typeface="+mn-lt"/>
                          <a:ea typeface="+mn-ea"/>
                          <a:cs typeface="+mn-cs"/>
                        </a:rPr>
                        <a:t> student </a:t>
                      </a:r>
                      <a:r>
                        <a:rPr lang="en-US" sz="1800" b="1" kern="1200" dirty="0" smtClean="0">
                          <a:solidFill>
                            <a:schemeClr val="dk1"/>
                          </a:solidFill>
                          <a:latin typeface="+mn-lt"/>
                          <a:ea typeface="+mn-ea"/>
                          <a:cs typeface="+mn-cs"/>
                        </a:rPr>
                        <a:t>target</a:t>
                      </a:r>
                      <a:r>
                        <a:rPr lang="en-US" sz="1800" b="0" kern="1200" dirty="0" smtClean="0">
                          <a:solidFill>
                            <a:schemeClr val="dk1"/>
                          </a:solidFill>
                          <a:latin typeface="+mn-lt"/>
                          <a:ea typeface="+mn-ea"/>
                          <a:cs typeface="+mn-cs"/>
                        </a:rPr>
                        <a:t> outcomes</a:t>
                      </a:r>
                      <a:r>
                        <a:rPr lang="en-US" sz="1800" b="0" kern="1200" baseline="0" dirty="0" smtClean="0">
                          <a:solidFill>
                            <a:schemeClr val="dk1"/>
                          </a:solidFill>
                          <a:latin typeface="+mn-lt"/>
                          <a:ea typeface="+mn-ea"/>
                          <a:cs typeface="+mn-cs"/>
                        </a:rPr>
                        <a:t> and </a:t>
                      </a:r>
                      <a:r>
                        <a:rPr lang="en-US" sz="1800" b="1" kern="1200" baseline="0" dirty="0" smtClean="0">
                          <a:solidFill>
                            <a:schemeClr val="dk1"/>
                          </a:solidFill>
                          <a:latin typeface="+mn-lt"/>
                          <a:ea typeface="+mn-ea"/>
                          <a:cs typeface="+mn-cs"/>
                        </a:rPr>
                        <a:t>proficiency levels</a:t>
                      </a:r>
                      <a:r>
                        <a:rPr lang="en-US" sz="1800" b="0" kern="1200" baseline="0" dirty="0" smtClean="0">
                          <a:solidFill>
                            <a:schemeClr val="dk1"/>
                          </a:solidFill>
                          <a:latin typeface="+mn-lt"/>
                          <a:ea typeface="+mn-ea"/>
                          <a:cs typeface="+mn-cs"/>
                        </a:rPr>
                        <a:t>.</a:t>
                      </a:r>
                      <a:r>
                        <a:rPr lang="en-US" sz="1800" kern="1200" dirty="0" smtClean="0">
                          <a:solidFill>
                            <a:schemeClr val="dk1"/>
                          </a:solidFill>
                          <a:latin typeface="+mn-lt"/>
                          <a:ea typeface="+mn-ea"/>
                          <a:cs typeface="+mn-cs"/>
                        </a:rPr>
                        <a:t>: </a:t>
                      </a:r>
                    </a:p>
                    <a:p>
                      <a:endParaRPr lang="en-US" sz="1800" kern="1200" dirty="0" smtClean="0">
                        <a:solidFill>
                          <a:schemeClr val="dk1"/>
                        </a:solidFill>
                        <a:latin typeface="+mn-lt"/>
                        <a:ea typeface="+mn-ea"/>
                        <a:cs typeface="+mn-cs"/>
                      </a:endParaRPr>
                    </a:p>
                    <a:p>
                      <a:endParaRPr lang="en-US" sz="1800" kern="1200" dirty="0" smtClean="0">
                        <a:solidFill>
                          <a:schemeClr val="dk1"/>
                        </a:solidFill>
                        <a:latin typeface="+mn-lt"/>
                        <a:ea typeface="+mn-ea"/>
                        <a:cs typeface="+mn-cs"/>
                      </a:endParaRPr>
                    </a:p>
                    <a:p>
                      <a:endParaRPr lang="en-US" sz="1800" kern="1200" dirty="0" smtClean="0">
                        <a:solidFill>
                          <a:schemeClr val="dk1"/>
                        </a:solidFill>
                        <a:latin typeface="+mn-lt"/>
                        <a:ea typeface="+mn-ea"/>
                        <a:cs typeface="+mn-cs"/>
                      </a:endParaRPr>
                    </a:p>
                    <a:p>
                      <a:endParaRPr lang="en-US" sz="1800" kern="1200" dirty="0">
                        <a:solidFill>
                          <a:schemeClr val="dk1"/>
                        </a:solidFill>
                        <a:latin typeface="+mn-lt"/>
                        <a:ea typeface="+mn-ea"/>
                        <a:cs typeface="+mn-cs"/>
                      </a:endParaRPr>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3642549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487362"/>
          </a:xfrm>
          <a:solidFill>
            <a:schemeClr val="accent5">
              <a:lumMod val="40000"/>
              <a:lumOff val="60000"/>
            </a:schemeClr>
          </a:solidFill>
        </p:spPr>
        <p:txBody>
          <a:bodyPr>
            <a:normAutofit fontScale="90000"/>
          </a:bodyPr>
          <a:lstStyle/>
          <a:p>
            <a:r>
              <a:rPr lang="en-US" b="1" dirty="0" smtClean="0"/>
              <a:t>Another way of looking at Targets</a:t>
            </a:r>
            <a:endParaRPr lang="en-US"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990600"/>
            <a:ext cx="645795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17265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2815" y="1163083"/>
            <a:ext cx="8305800" cy="5286907"/>
          </a:xfrm>
          <a:prstGeom prst="rect">
            <a:avLst/>
          </a:prstGeom>
          <a:solidFill>
            <a:schemeClr val="accent5">
              <a:lumMod val="40000"/>
              <a:lumOff val="60000"/>
            </a:schemeClr>
          </a:solidFill>
          <a:ln>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buFont typeface="Arial" pitchFamily="34" charset="0"/>
              <a:buChar char="•"/>
            </a:pPr>
            <a:r>
              <a:rPr lang="en-US" sz="2400" dirty="0" smtClean="0"/>
              <a:t>Information about students’ level of performance at the “start” of the interval of instruction is BASELINE DATA.</a:t>
            </a:r>
          </a:p>
          <a:p>
            <a:endParaRPr lang="en-US" sz="2400" dirty="0" smtClean="0"/>
          </a:p>
          <a:p>
            <a:pPr>
              <a:buFont typeface="Arial" pitchFamily="34" charset="0"/>
              <a:buChar char="•"/>
            </a:pPr>
            <a:r>
              <a:rPr lang="en-US" sz="2400" dirty="0" smtClean="0"/>
              <a:t>Uses recent data available </a:t>
            </a:r>
          </a:p>
          <a:p>
            <a:pPr lvl="1">
              <a:buFont typeface="Arial" pitchFamily="34" charset="0"/>
              <a:buChar char="•"/>
            </a:pPr>
            <a:r>
              <a:rPr lang="en-US" sz="2400" dirty="0" smtClean="0"/>
              <a:t>prior year’s assessment scores</a:t>
            </a:r>
          </a:p>
          <a:p>
            <a:pPr lvl="1">
              <a:buFont typeface="Arial" pitchFamily="34" charset="0"/>
              <a:buChar char="•"/>
            </a:pPr>
            <a:r>
              <a:rPr lang="en-US" sz="2400" dirty="0" smtClean="0"/>
              <a:t>results from a beginning of the year benchmark assessment</a:t>
            </a:r>
          </a:p>
          <a:p>
            <a:pPr lvl="1">
              <a:buFont typeface="Arial" pitchFamily="34" charset="0"/>
              <a:buChar char="•"/>
            </a:pPr>
            <a:r>
              <a:rPr lang="en-US" sz="2400" dirty="0" smtClean="0"/>
              <a:t>pre-assessment data</a:t>
            </a:r>
          </a:p>
          <a:p>
            <a:pPr lvl="1">
              <a:buFont typeface="Arial" pitchFamily="34" charset="0"/>
              <a:buChar char="•"/>
            </a:pPr>
            <a:r>
              <a:rPr lang="en-US" sz="2400" dirty="0" smtClean="0"/>
              <a:t>other evidence of students’ learning that measure the </a:t>
            </a:r>
            <a:r>
              <a:rPr lang="en-US" sz="2400" b="1" dirty="0" smtClean="0"/>
              <a:t>pre-requisite knowledge and skills</a:t>
            </a:r>
            <a:r>
              <a:rPr lang="en-US" sz="2400" dirty="0" smtClean="0"/>
              <a:t> necessary for the course.</a:t>
            </a:r>
          </a:p>
          <a:p>
            <a:endParaRPr lang="en-US" sz="2400" dirty="0" smtClean="0"/>
          </a:p>
          <a:p>
            <a:pPr>
              <a:buFont typeface="Arial" pitchFamily="34" charset="0"/>
              <a:buChar char="•"/>
            </a:pPr>
            <a:r>
              <a:rPr lang="en-US" sz="2400" dirty="0" smtClean="0"/>
              <a:t>Used to establish SLO targets and the amount of growth that should take place within the allotted time period for measuring growth toward the </a:t>
            </a:r>
            <a:r>
              <a:rPr lang="en-US" sz="2400" dirty="0"/>
              <a:t>l</a:t>
            </a:r>
            <a:r>
              <a:rPr lang="en-US" sz="2400" dirty="0" smtClean="0"/>
              <a:t>earning goal.</a:t>
            </a:r>
          </a:p>
          <a:p>
            <a:pPr>
              <a:buFont typeface="Arial" pitchFamily="34" charset="0"/>
              <a:buChar char="•"/>
            </a:pPr>
            <a:endParaRPr lang="en-US" sz="2400" dirty="0" smtClean="0"/>
          </a:p>
        </p:txBody>
      </p:sp>
      <p:sp>
        <p:nvSpPr>
          <p:cNvPr id="15" name="TextBox 14"/>
          <p:cNvSpPr txBox="1"/>
          <p:nvPr/>
        </p:nvSpPr>
        <p:spPr>
          <a:xfrm>
            <a:off x="0" y="332086"/>
            <a:ext cx="9144000" cy="830997"/>
          </a:xfrm>
          <a:prstGeom prst="rect">
            <a:avLst/>
          </a:prstGeom>
          <a:noFill/>
          <a:ln>
            <a:noFill/>
          </a:ln>
        </p:spPr>
        <p:txBody>
          <a:bodyPr wrap="square" rtlCol="0">
            <a:spAutoFit/>
          </a:bodyPr>
          <a:lstStyle/>
          <a:p>
            <a:pPr algn="ctr"/>
            <a:r>
              <a:rPr lang="en-US" sz="4800" b="1" dirty="0" smtClean="0"/>
              <a:t>Baseline Data</a:t>
            </a:r>
            <a:endParaRPr lang="en-US" sz="4800" b="1" dirty="0"/>
          </a:p>
        </p:txBody>
      </p:sp>
      <p:sp>
        <p:nvSpPr>
          <p:cNvPr id="2" name="Slide Number Placeholder 1"/>
          <p:cNvSpPr>
            <a:spLocks noGrp="1"/>
          </p:cNvSpPr>
          <p:nvPr>
            <p:ph type="sldNum" sz="quarter" idx="12"/>
          </p:nvPr>
        </p:nvSpPr>
        <p:spPr/>
        <p:txBody>
          <a:bodyPr/>
          <a:lstStyle/>
          <a:p>
            <a:fld id="{BF4C5993-851B-47D9-B82A-9235D76DEA65}" type="slidenum">
              <a:rPr lang="en-US" smtClean="0"/>
              <a:pPr/>
              <a:t>59</a:t>
            </a:fld>
            <a:endParaRPr lang="en-US" dirty="0"/>
          </a:p>
        </p:txBody>
      </p:sp>
    </p:spTree>
    <p:extLst>
      <p:ext uri="{BB962C8B-B14F-4D97-AF65-F5344CB8AC3E}">
        <p14:creationId xmlns:p14="http://schemas.microsoft.com/office/powerpoint/2010/main" val="2328985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normAutofit fontScale="90000"/>
          </a:bodyPr>
          <a:lstStyle/>
          <a:p>
            <a:r>
              <a:rPr lang="en-US" b="1" dirty="0" smtClean="0"/>
              <a:t>Three Parts for today’s Professional Learning</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Part A:  </a:t>
            </a:r>
            <a:r>
              <a:rPr lang="en-US" dirty="0" smtClean="0"/>
              <a:t>What </a:t>
            </a:r>
            <a:r>
              <a:rPr lang="en-US" dirty="0"/>
              <a:t>do you need to know to provide PD to administrators and school SLO specialists?</a:t>
            </a:r>
          </a:p>
          <a:p>
            <a:endParaRPr lang="en-US" dirty="0" smtClean="0"/>
          </a:p>
          <a:p>
            <a:r>
              <a:rPr lang="en-US" dirty="0" smtClean="0"/>
              <a:t>Part </a:t>
            </a:r>
            <a:r>
              <a:rPr lang="en-US" dirty="0"/>
              <a:t>B:  </a:t>
            </a:r>
            <a:r>
              <a:rPr lang="en-US" dirty="0" smtClean="0"/>
              <a:t>What </a:t>
            </a:r>
            <a:r>
              <a:rPr lang="en-US" dirty="0"/>
              <a:t>do they need to know to provide PD to school STATs and teachers in the schools?</a:t>
            </a:r>
          </a:p>
          <a:p>
            <a:pPr lvl="1"/>
            <a:r>
              <a:rPr lang="en-US" dirty="0" smtClean="0"/>
              <a:t>What </a:t>
            </a:r>
            <a:r>
              <a:rPr lang="en-US" dirty="0"/>
              <a:t>resources and materials are available to assist in the professional learning?</a:t>
            </a:r>
          </a:p>
          <a:p>
            <a:endParaRPr lang="en-US" dirty="0" smtClean="0"/>
          </a:p>
          <a:p>
            <a:r>
              <a:rPr lang="en-US" dirty="0" smtClean="0"/>
              <a:t>Part </a:t>
            </a:r>
            <a:r>
              <a:rPr lang="en-US" dirty="0"/>
              <a:t>C:  </a:t>
            </a:r>
            <a:r>
              <a:rPr lang="en-US" dirty="0" smtClean="0"/>
              <a:t>What </a:t>
            </a:r>
            <a:r>
              <a:rPr lang="en-US" dirty="0"/>
              <a:t>are your plans to make this successful back in your districts?</a:t>
            </a:r>
          </a:p>
          <a:p>
            <a:endParaRPr lang="en-US" dirty="0"/>
          </a:p>
        </p:txBody>
      </p:sp>
      <p:sp>
        <p:nvSpPr>
          <p:cNvPr id="10" name="Down Arrow 9"/>
          <p:cNvSpPr/>
          <p:nvPr/>
        </p:nvSpPr>
        <p:spPr>
          <a:xfrm>
            <a:off x="4572000" y="2438400"/>
            <a:ext cx="45719"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4549140" y="4495800"/>
            <a:ext cx="45719"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42481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normAutofit fontScale="90000"/>
          </a:bodyPr>
          <a:lstStyle/>
          <a:p>
            <a:r>
              <a:rPr lang="en-US" b="1" dirty="0" smtClean="0"/>
              <a:t>Activity: Thinking through Baseline Data to determine Targets </a:t>
            </a:r>
            <a:endParaRPr lang="en-US" b="1"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US" dirty="0" smtClean="0"/>
              <a:t>Review Baseline Data Example (</a:t>
            </a:r>
            <a:r>
              <a:rPr lang="en-US" i="1" dirty="0" smtClean="0"/>
              <a:t>Grade 5 PE</a:t>
            </a:r>
            <a:r>
              <a:rPr lang="en-US" dirty="0" smtClean="0"/>
              <a:t>) illustrating the process for setting targets (#8)</a:t>
            </a:r>
          </a:p>
          <a:p>
            <a:r>
              <a:rPr lang="en-US" dirty="0" smtClean="0"/>
              <a:t>Working with a partner, identify:</a:t>
            </a:r>
          </a:p>
          <a:p>
            <a:pPr lvl="1"/>
            <a:r>
              <a:rPr lang="en-US" dirty="0"/>
              <a:t>h</a:t>
            </a:r>
            <a:r>
              <a:rPr lang="en-US" dirty="0" smtClean="0"/>
              <a:t>ow this process is similar/different to what teachers currently do;</a:t>
            </a:r>
          </a:p>
          <a:p>
            <a:pPr lvl="1"/>
            <a:r>
              <a:rPr lang="en-US" dirty="0"/>
              <a:t>s</a:t>
            </a:r>
            <a:r>
              <a:rPr lang="en-US" dirty="0" smtClean="0"/>
              <a:t>upport that teachers may need in order to review and analyze data to effectively set SLO targets;</a:t>
            </a:r>
          </a:p>
          <a:p>
            <a:pPr lvl="1"/>
            <a:r>
              <a:rPr lang="en-US" dirty="0"/>
              <a:t>a</a:t>
            </a:r>
            <a:r>
              <a:rPr lang="en-US" dirty="0" smtClean="0"/>
              <a:t>ny shift in </a:t>
            </a:r>
            <a:r>
              <a:rPr lang="en-US" dirty="0" smtClean="0">
                <a:ln>
                  <a:solidFill>
                    <a:schemeClr val="accent5">
                      <a:lumMod val="50000"/>
                    </a:schemeClr>
                  </a:solidFill>
                </a:ln>
              </a:rPr>
              <a:t>thinking</a:t>
            </a:r>
            <a:r>
              <a:rPr lang="en-US" dirty="0" smtClean="0"/>
              <a:t> that is required to demonstrate and be accountable for student growth.</a:t>
            </a:r>
          </a:p>
          <a:p>
            <a:endParaRPr lang="en-US" dirty="0"/>
          </a:p>
          <a:p>
            <a:endParaRPr lang="en-US" dirty="0"/>
          </a:p>
        </p:txBody>
      </p:sp>
    </p:spTree>
    <p:extLst>
      <p:ext uri="{BB962C8B-B14F-4D97-AF65-F5344CB8AC3E}">
        <p14:creationId xmlns:p14="http://schemas.microsoft.com/office/powerpoint/2010/main" val="3506827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normAutofit fontScale="90000"/>
          </a:bodyPr>
          <a:lstStyle/>
          <a:p>
            <a:r>
              <a:rPr lang="en-US" b="1" dirty="0" smtClean="0"/>
              <a:t>Activity:  Now try again…</a:t>
            </a:r>
            <a:br>
              <a:rPr lang="en-US" b="1" dirty="0" smtClean="0"/>
            </a:br>
            <a:r>
              <a:rPr lang="en-US" b="1" dirty="0" smtClean="0"/>
              <a:t>Baseline Data</a:t>
            </a:r>
            <a:endParaRPr lang="en-US" b="1"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US" dirty="0" smtClean="0"/>
              <a:t>In your packet is handout Baseline Data Worksheet.  With a partner, answer the questions to begin to think about how to use baseline data to set Targets for SLOs</a:t>
            </a:r>
          </a:p>
          <a:p>
            <a:endParaRPr lang="en-US" dirty="0"/>
          </a:p>
          <a:p>
            <a:r>
              <a:rPr lang="en-US" dirty="0" smtClean="0"/>
              <a:t>This may also be downloaded (#8)</a:t>
            </a:r>
            <a:endParaRPr lang="en-US" dirty="0"/>
          </a:p>
        </p:txBody>
      </p:sp>
    </p:spTree>
    <p:extLst>
      <p:ext uri="{BB962C8B-B14F-4D97-AF65-F5344CB8AC3E}">
        <p14:creationId xmlns:p14="http://schemas.microsoft.com/office/powerpoint/2010/main" val="3329145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523220"/>
          </a:xfrm>
          <a:prstGeom prst="rect">
            <a:avLst/>
          </a:prstGeom>
          <a:noFill/>
          <a:ln>
            <a:noFill/>
          </a:ln>
        </p:spPr>
        <p:txBody>
          <a:bodyPr wrap="square" rtlCol="0">
            <a:spAutoFit/>
          </a:bodyPr>
          <a:lstStyle/>
          <a:p>
            <a:pPr algn="ctr"/>
            <a:r>
              <a:rPr lang="en-US" sz="2800" b="1" dirty="0" smtClean="0"/>
              <a:t>Targets Example: Assess the Quality</a:t>
            </a:r>
            <a:endParaRPr lang="en-US" sz="2800" b="1" dirty="0"/>
          </a:p>
        </p:txBody>
      </p:sp>
      <p:sp>
        <p:nvSpPr>
          <p:cNvPr id="2" name="Slide Number Placeholder 1"/>
          <p:cNvSpPr>
            <a:spLocks noGrp="1"/>
          </p:cNvSpPr>
          <p:nvPr>
            <p:ph type="sldNum" sz="quarter" idx="12"/>
          </p:nvPr>
        </p:nvSpPr>
        <p:spPr/>
        <p:txBody>
          <a:bodyPr/>
          <a:lstStyle/>
          <a:p>
            <a:fld id="{BF4C5993-851B-47D9-B82A-9235D76DEA65}" type="slidenum">
              <a:rPr lang="en-US" smtClean="0"/>
              <a:pPr/>
              <a:t>62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68513135"/>
              </p:ext>
            </p:extLst>
          </p:nvPr>
        </p:nvGraphicFramePr>
        <p:xfrm>
          <a:off x="304800" y="533400"/>
          <a:ext cx="8610600" cy="5715000"/>
        </p:xfrm>
        <a:graphic>
          <a:graphicData uri="http://schemas.openxmlformats.org/drawingml/2006/table">
            <a:tbl>
              <a:tblPr firstRow="1" bandRow="1">
                <a:tableStyleId>{5A111915-BE36-4E01-A7E5-04B1672EAD32}</a:tableStyleId>
              </a:tblPr>
              <a:tblGrid>
                <a:gridCol w="8610600"/>
              </a:tblGrid>
              <a:tr h="573138">
                <a:tc>
                  <a:txBody>
                    <a:bodyPr/>
                    <a:lstStyle/>
                    <a:p>
                      <a:pPr algn="ctr"/>
                      <a:r>
                        <a:rPr lang="en-US" sz="2200" kern="1200" dirty="0" smtClean="0"/>
                        <a:t>Band II Targets:</a:t>
                      </a:r>
                      <a:endParaRPr lang="en-US" sz="2200" b="0" i="0" dirty="0">
                        <a:solidFill>
                          <a:schemeClr val="tx1"/>
                        </a:solidFill>
                      </a:endParaRPr>
                    </a:p>
                  </a:txBody>
                  <a:tcPr/>
                </a:tc>
              </a:tr>
              <a:tr h="5141862">
                <a:tc>
                  <a:txBody>
                    <a:bodyPr/>
                    <a:lstStyle/>
                    <a:p>
                      <a:r>
                        <a:rPr lang="en-US" sz="1800" dirty="0" smtClean="0"/>
                        <a:t>Based on an</a:t>
                      </a:r>
                      <a:r>
                        <a:rPr lang="en-US" sz="1800" baseline="0" dirty="0" smtClean="0"/>
                        <a:t> informal pre-assessment of students </a:t>
                      </a:r>
                      <a:r>
                        <a:rPr lang="en-US" sz="1800" kern="1200" dirty="0" smtClean="0"/>
                        <a:t>performing a sight reading of a provided piece</a:t>
                      </a:r>
                      <a:r>
                        <a:rPr lang="en-US" sz="1800" baseline="0" dirty="0" smtClean="0"/>
                        <a:t>, student grades in Band I, and a student survey, the following baseline data was used to establish 3 groups and their expected targets:</a:t>
                      </a:r>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1800" dirty="0" smtClean="0"/>
                    </a:p>
                    <a:p>
                      <a:r>
                        <a:rPr lang="en-US" sz="1800" kern="1200" dirty="0" smtClean="0"/>
                        <a:t>These targets are ambitious and realistic because you cannot have a high quality band without all students able to read music and engage in prescribed musical style with expression. </a:t>
                      </a:r>
                    </a:p>
                    <a:p>
                      <a:endParaRPr lang="en-US" sz="1800" baseline="0" dirty="0" smtClean="0"/>
                    </a:p>
                    <a:p>
                      <a:pPr algn="l">
                        <a:buFont typeface="Arial" pitchFamily="34" charset="0"/>
                        <a:buChar char="•"/>
                      </a:pPr>
                      <a:r>
                        <a:rPr lang="en-US" sz="1800" kern="1200" dirty="0" smtClean="0"/>
                        <a:t>Are appropriate baseline data used to establish and differentiate performance</a:t>
                      </a:r>
                      <a:r>
                        <a:rPr lang="en-US" sz="1800" kern="1200" baseline="0" dirty="0" smtClean="0"/>
                        <a:t>?</a:t>
                      </a:r>
                    </a:p>
                    <a:p>
                      <a:pPr>
                        <a:buFont typeface="Arial" pitchFamily="34" charset="0"/>
                        <a:buChar char="•"/>
                      </a:pPr>
                      <a:r>
                        <a:rPr lang="en-US" sz="1800" kern="1200" baseline="0" dirty="0" smtClean="0"/>
                        <a:t>Are the expectations  rigorous, realistic, yet attainable based on the description and targets provided?</a:t>
                      </a:r>
                      <a:endParaRPr lang="en-US" sz="1800" b="1" kern="1200" dirty="0" smtClean="0">
                        <a:solidFill>
                          <a:schemeClr val="tx1"/>
                        </a:solidFill>
                        <a:latin typeface="+mn-lt"/>
                        <a:ea typeface="+mn-ea"/>
                        <a:cs typeface="+mn-cs"/>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67847275"/>
              </p:ext>
            </p:extLst>
          </p:nvPr>
        </p:nvGraphicFramePr>
        <p:xfrm>
          <a:off x="609600" y="2286000"/>
          <a:ext cx="7696200" cy="1483360"/>
        </p:xfrm>
        <a:graphic>
          <a:graphicData uri="http://schemas.openxmlformats.org/drawingml/2006/table">
            <a:tbl>
              <a:tblPr firstRow="1" bandRow="1">
                <a:tableStyleId>{22838BEF-8BB2-4498-84A7-C5851F593DF1}</a:tableStyleId>
              </a:tblPr>
              <a:tblGrid>
                <a:gridCol w="1371600"/>
                <a:gridCol w="2006600"/>
                <a:gridCol w="2159000"/>
                <a:gridCol w="2159000"/>
              </a:tblGrid>
              <a:tr h="370840">
                <a:tc>
                  <a:txBody>
                    <a:bodyPr/>
                    <a:lstStyle/>
                    <a:p>
                      <a:pPr algn="ctr"/>
                      <a:r>
                        <a:rPr lang="en-US" dirty="0" smtClean="0"/>
                        <a:t>Groups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Baseline Data</a:t>
                      </a:r>
                    </a:p>
                  </a:txBody>
                  <a:tcPr/>
                </a:tc>
                <a:tc>
                  <a:txBody>
                    <a:bodyPr/>
                    <a:lstStyle/>
                    <a:p>
                      <a:pPr algn="ctr"/>
                      <a:r>
                        <a:rPr lang="en-US" dirty="0" smtClean="0"/>
                        <a:t>Expected Targets</a:t>
                      </a:r>
                      <a:endParaRPr lang="en-US" dirty="0"/>
                    </a:p>
                  </a:txBody>
                  <a:tcPr/>
                </a:tc>
                <a:tc>
                  <a:txBody>
                    <a:bodyPr/>
                    <a:lstStyle/>
                    <a:p>
                      <a:pPr algn="ctr"/>
                      <a:r>
                        <a:rPr lang="en-US" dirty="0" smtClean="0"/>
                        <a:t>Actual Outcomes</a:t>
                      </a:r>
                      <a:endParaRPr lang="en-US" dirty="0"/>
                    </a:p>
                  </a:txBody>
                  <a:tcPr/>
                </a:tc>
              </a:tr>
              <a:tr h="370840">
                <a:tc>
                  <a:txBody>
                    <a:bodyPr/>
                    <a:lstStyle/>
                    <a:p>
                      <a:r>
                        <a:rPr lang="en-US" dirty="0" smtClean="0"/>
                        <a:t>Advanced</a:t>
                      </a:r>
                      <a:endParaRPr lang="en-US" dirty="0"/>
                    </a:p>
                  </a:txBody>
                  <a:tcPr/>
                </a:tc>
                <a:tc>
                  <a:txBody>
                    <a:bodyPr/>
                    <a:lstStyle/>
                    <a:p>
                      <a:pPr algn="ctr"/>
                      <a:r>
                        <a:rPr lang="en-US" dirty="0" smtClean="0"/>
                        <a:t>5%</a:t>
                      </a:r>
                      <a:endParaRPr lang="en-US" dirty="0"/>
                    </a:p>
                  </a:txBody>
                  <a:tcPr/>
                </a:tc>
                <a:tc>
                  <a:txBody>
                    <a:bodyPr/>
                    <a:lstStyle/>
                    <a:p>
                      <a:pPr algn="ctr"/>
                      <a:r>
                        <a:rPr lang="en-US" dirty="0" smtClean="0"/>
                        <a:t>85%</a:t>
                      </a:r>
                      <a:endParaRPr lang="en-US" dirty="0"/>
                    </a:p>
                  </a:txBody>
                  <a:tcPr/>
                </a:tc>
                <a:tc>
                  <a:txBody>
                    <a:bodyPr/>
                    <a:lstStyle/>
                    <a:p>
                      <a:pPr algn="ctr"/>
                      <a:endParaRPr lang="en-US" dirty="0"/>
                    </a:p>
                  </a:txBody>
                  <a:tcPr/>
                </a:tc>
              </a:tr>
              <a:tr h="370840">
                <a:tc>
                  <a:txBody>
                    <a:bodyPr/>
                    <a:lstStyle/>
                    <a:p>
                      <a:r>
                        <a:rPr lang="en-US" dirty="0" smtClean="0"/>
                        <a:t>Average</a:t>
                      </a:r>
                      <a:endParaRPr lang="en-US" dirty="0"/>
                    </a:p>
                  </a:txBody>
                  <a:tcPr/>
                </a:tc>
                <a:tc>
                  <a:txBody>
                    <a:bodyPr/>
                    <a:lstStyle/>
                    <a:p>
                      <a:pPr algn="ctr"/>
                      <a:r>
                        <a:rPr lang="en-US" dirty="0" smtClean="0"/>
                        <a:t>45%</a:t>
                      </a:r>
                      <a:endParaRPr lang="en-US" dirty="0"/>
                    </a:p>
                  </a:txBody>
                  <a:tcPr/>
                </a:tc>
                <a:tc>
                  <a:txBody>
                    <a:bodyPr/>
                    <a:lstStyle/>
                    <a:p>
                      <a:pPr algn="ctr"/>
                      <a:r>
                        <a:rPr lang="en-US" dirty="0" smtClean="0"/>
                        <a:t>15%</a:t>
                      </a:r>
                      <a:endParaRPr lang="en-US" dirty="0"/>
                    </a:p>
                  </a:txBody>
                  <a:tcPr/>
                </a:tc>
                <a:tc>
                  <a:txBody>
                    <a:bodyPr/>
                    <a:lstStyle/>
                    <a:p>
                      <a:pPr algn="ctr"/>
                      <a:endParaRPr lang="en-US" dirty="0"/>
                    </a:p>
                  </a:txBody>
                  <a:tcPr/>
                </a:tc>
              </a:tr>
              <a:tr h="370840">
                <a:tc>
                  <a:txBody>
                    <a:bodyPr/>
                    <a:lstStyle/>
                    <a:p>
                      <a:r>
                        <a:rPr lang="en-US" dirty="0" smtClean="0"/>
                        <a:t>Low</a:t>
                      </a:r>
                      <a:endParaRPr lang="en-US" dirty="0"/>
                    </a:p>
                  </a:txBody>
                  <a:tcPr/>
                </a:tc>
                <a:tc>
                  <a:txBody>
                    <a:bodyPr/>
                    <a:lstStyle/>
                    <a:p>
                      <a:pPr algn="ctr"/>
                      <a:r>
                        <a:rPr lang="en-US" dirty="0" smtClean="0"/>
                        <a:t>50%</a:t>
                      </a: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2007428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normAutofit fontScale="90000"/>
          </a:bodyPr>
          <a:lstStyle/>
          <a:p>
            <a:r>
              <a:rPr lang="en-US" b="1" dirty="0" smtClean="0"/>
              <a:t>Example SLOs:  Putting it all together</a:t>
            </a:r>
            <a:endParaRPr lang="en-US" b="1" dirty="0"/>
          </a:p>
        </p:txBody>
      </p:sp>
      <p:sp>
        <p:nvSpPr>
          <p:cNvPr id="3" name="Content Placeholder 2"/>
          <p:cNvSpPr>
            <a:spLocks noGrp="1"/>
          </p:cNvSpPr>
          <p:nvPr>
            <p:ph idx="1"/>
          </p:nvPr>
        </p:nvSpPr>
        <p:spPr>
          <a:xfrm>
            <a:off x="457200" y="1219200"/>
            <a:ext cx="8229600" cy="5410200"/>
          </a:xfrm>
        </p:spPr>
        <p:txBody>
          <a:bodyPr>
            <a:noAutofit/>
          </a:bodyPr>
          <a:lstStyle/>
          <a:p>
            <a:endParaRPr lang="en-US" sz="2800" dirty="0" smtClean="0"/>
          </a:p>
          <a:p>
            <a:r>
              <a:rPr lang="en-US" sz="2800" b="1" dirty="0" smtClean="0"/>
              <a:t>Professional Development and Planning Template (long version used for training)</a:t>
            </a:r>
          </a:p>
          <a:p>
            <a:endParaRPr lang="en-US" sz="2800" b="1" dirty="0" smtClean="0"/>
          </a:p>
          <a:p>
            <a:r>
              <a:rPr lang="en-US" sz="2800" b="1" dirty="0" smtClean="0"/>
              <a:t>USOE Model SLO Template and Development Guide (#s 16-17-18 online and in packet)</a:t>
            </a:r>
          </a:p>
          <a:p>
            <a:endParaRPr lang="en-US" sz="2800" b="1" dirty="0"/>
          </a:p>
          <a:p>
            <a:r>
              <a:rPr lang="en-US" sz="2800" b="1" dirty="0" smtClean="0"/>
              <a:t>State examples are online (list of Utah Example Content Area SLOs #19)</a:t>
            </a:r>
          </a:p>
          <a:p>
            <a:pPr marL="0" indent="0">
              <a:buNone/>
            </a:pPr>
            <a:endParaRPr lang="en-US" sz="2800" dirty="0"/>
          </a:p>
        </p:txBody>
      </p:sp>
    </p:spTree>
    <p:extLst>
      <p:ext uri="{BB962C8B-B14F-4D97-AF65-F5344CB8AC3E}">
        <p14:creationId xmlns:p14="http://schemas.microsoft.com/office/powerpoint/2010/main" val="21213898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84238"/>
          </a:xfrm>
          <a:solidFill>
            <a:schemeClr val="accent5">
              <a:lumMod val="40000"/>
              <a:lumOff val="60000"/>
            </a:schemeClr>
          </a:solidFill>
        </p:spPr>
        <p:txBody>
          <a:bodyPr>
            <a:normAutofit/>
          </a:bodyPr>
          <a:lstStyle/>
          <a:p>
            <a:r>
              <a:rPr lang="en-US" sz="4000" b="1" dirty="0" smtClean="0"/>
              <a:t>Utah SLO Planning Template</a:t>
            </a:r>
            <a:endParaRPr lang="en-US" sz="4000" b="1" dirty="0"/>
          </a:p>
        </p:txBody>
      </p:sp>
      <p:pic>
        <p:nvPicPr>
          <p:cNvPr id="3" name="Picture 2"/>
          <p:cNvPicPr>
            <a:picLocks noChangeAspect="1"/>
          </p:cNvPicPr>
          <p:nvPr/>
        </p:nvPicPr>
        <p:blipFill>
          <a:blip r:embed="rId3"/>
          <a:stretch>
            <a:fillRect/>
          </a:stretch>
        </p:blipFill>
        <p:spPr>
          <a:xfrm>
            <a:off x="2438401" y="990600"/>
            <a:ext cx="4437920" cy="5745162"/>
          </a:xfrm>
          <a:prstGeom prst="rect">
            <a:avLst/>
          </a:prstGeom>
          <a:ln>
            <a:solidFill>
              <a:schemeClr val="tx1"/>
            </a:solidFill>
          </a:ln>
        </p:spPr>
      </p:pic>
    </p:spTree>
    <p:extLst>
      <p:ext uri="{BB962C8B-B14F-4D97-AF65-F5344CB8AC3E}">
        <p14:creationId xmlns:p14="http://schemas.microsoft.com/office/powerpoint/2010/main" val="2056308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normAutofit fontScale="90000"/>
          </a:bodyPr>
          <a:lstStyle/>
          <a:p>
            <a:r>
              <a:rPr lang="en-US" b="1" dirty="0" smtClean="0"/>
              <a:t>Short Version: </a:t>
            </a:r>
            <a:br>
              <a:rPr lang="en-US" b="1" dirty="0" smtClean="0"/>
            </a:br>
            <a:r>
              <a:rPr lang="en-US" b="1" dirty="0" smtClean="0"/>
              <a:t>Utah Model SLO Template</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524000"/>
            <a:ext cx="6934200" cy="4953000"/>
          </a:xfrm>
        </p:spPr>
      </p:pic>
    </p:spTree>
    <p:extLst>
      <p:ext uri="{BB962C8B-B14F-4D97-AF65-F5344CB8AC3E}">
        <p14:creationId xmlns:p14="http://schemas.microsoft.com/office/powerpoint/2010/main" val="20208896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lstStyle/>
          <a:p>
            <a:r>
              <a:rPr lang="en-US" b="1" dirty="0" smtClean="0"/>
              <a:t>Utah Example SLO:  Civics K-12</a:t>
            </a:r>
            <a:endParaRPr lang="en-US" b="1"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US" b="1" dirty="0" smtClean="0"/>
              <a:t>Download #37 to see one of the Social Studies SLOs for Civics K-12</a:t>
            </a:r>
          </a:p>
          <a:p>
            <a:endParaRPr lang="en-US" b="1" dirty="0"/>
          </a:p>
          <a:p>
            <a:r>
              <a:rPr lang="en-US" b="1" dirty="0" smtClean="0"/>
              <a:t>Discuss at your table the following:</a:t>
            </a:r>
          </a:p>
          <a:p>
            <a:pPr lvl="1"/>
            <a:r>
              <a:rPr lang="en-US" b="1" dirty="0"/>
              <a:t>t</a:t>
            </a:r>
            <a:r>
              <a:rPr lang="en-US" b="1" dirty="0" smtClean="0"/>
              <a:t>he template</a:t>
            </a:r>
          </a:p>
          <a:p>
            <a:pPr lvl="1"/>
            <a:r>
              <a:rPr lang="en-US" b="1" dirty="0" smtClean="0"/>
              <a:t>the reasons for the three components</a:t>
            </a:r>
          </a:p>
          <a:p>
            <a:pPr lvl="1"/>
            <a:r>
              <a:rPr lang="en-US" b="1" dirty="0" smtClean="0"/>
              <a:t>how SLOs will strengthen teaching and learning</a:t>
            </a:r>
          </a:p>
          <a:p>
            <a:pPr lvl="1"/>
            <a:endParaRPr lang="en-US" dirty="0"/>
          </a:p>
        </p:txBody>
      </p:sp>
    </p:spTree>
    <p:extLst>
      <p:ext uri="{BB962C8B-B14F-4D97-AF65-F5344CB8AC3E}">
        <p14:creationId xmlns:p14="http://schemas.microsoft.com/office/powerpoint/2010/main" val="37864737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r>
              <a:rPr lang="en-US" b="1" dirty="0" smtClean="0"/>
              <a:t>Stretch Break</a:t>
            </a:r>
            <a:endParaRPr lang="en-US" b="1" dirty="0"/>
          </a:p>
        </p:txBody>
      </p:sp>
      <p:sp>
        <p:nvSpPr>
          <p:cNvPr id="4" name="Content Placeholder 3"/>
          <p:cNvSpPr>
            <a:spLocks noGrp="1"/>
          </p:cNvSpPr>
          <p:nvPr>
            <p:ph idx="1"/>
          </p:nvPr>
        </p:nvSpPr>
        <p:spPr/>
        <p:txBody>
          <a:bodyPr/>
          <a:lstStyle/>
          <a:p>
            <a:endParaRPr lang="en-US" dirty="0"/>
          </a:p>
        </p:txBody>
      </p:sp>
      <p:pic>
        <p:nvPicPr>
          <p:cNvPr id="4100" name="Picture 4" descr="C:\Users\knaylor\AppData\Local\Microsoft\Windows\Temporary Internet Files\Content.IE5\EYK9MTP9\MP90040677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057400"/>
            <a:ext cx="48768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7203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pPr>
              <a:defRPr/>
            </a:pPr>
            <a:fld id="{20AC13D0-E2FA-433E-A8D9-E565155CE49E}" type="slidenum">
              <a:rPr lang="en-US" smtClean="0"/>
              <a:pPr>
                <a:defRPr/>
              </a:pPr>
              <a:t>68</a:t>
            </a:fld>
            <a:endParaRPr lang="en-US" dirty="0"/>
          </a:p>
        </p:txBody>
      </p:sp>
      <p:sp>
        <p:nvSpPr>
          <p:cNvPr id="9218" name="Title 5"/>
          <p:cNvSpPr>
            <a:spLocks noGrp="1"/>
          </p:cNvSpPr>
          <p:nvPr>
            <p:ph type="title" idx="4294967295"/>
          </p:nvPr>
        </p:nvSpPr>
        <p:spPr>
          <a:xfrm>
            <a:off x="762000" y="228600"/>
            <a:ext cx="7620000" cy="1066800"/>
          </a:xfrm>
          <a:solidFill>
            <a:schemeClr val="accent4">
              <a:lumMod val="40000"/>
              <a:lumOff val="60000"/>
            </a:schemeClr>
          </a:solidFill>
        </p:spPr>
        <p:txBody>
          <a:bodyPr>
            <a:normAutofit fontScale="90000"/>
          </a:bodyPr>
          <a:lstStyle/>
          <a:p>
            <a:r>
              <a:rPr lang="en-US" altLang="en-US" dirty="0" smtClean="0"/>
              <a:t/>
            </a:r>
            <a:br>
              <a:rPr lang="en-US" altLang="en-US" dirty="0" smtClean="0"/>
            </a:br>
            <a:r>
              <a:rPr lang="en-US" altLang="en-US" b="1" dirty="0" smtClean="0"/>
              <a:t>Student Learning Objectives</a:t>
            </a:r>
            <a:r>
              <a:rPr lang="en-US" altLang="en-US" dirty="0" smtClean="0"/>
              <a:t/>
            </a:r>
            <a:br>
              <a:rPr lang="en-US" altLang="en-US" dirty="0" smtClean="0"/>
            </a:br>
            <a:r>
              <a:rPr lang="en-US" altLang="en-US" b="1" dirty="0" smtClean="0"/>
              <a:t>Quality Control Components </a:t>
            </a:r>
            <a:r>
              <a:rPr lang="en-US" altLang="en-US" dirty="0" smtClean="0"/>
              <a:t/>
            </a:r>
            <a:br>
              <a:rPr lang="en-US" altLang="en-US" dirty="0" smtClean="0"/>
            </a:br>
            <a:endParaRPr lang="en-US" altLang="en-US" dirty="0" smtClean="0"/>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a:defRPr/>
            </a:pPr>
            <a:fld id="{01DFB77D-E522-4F7E-9FF3-F45635444696}" type="slidenum">
              <a:rPr lang="en-US" sz="1200" b="0">
                <a:solidFill>
                  <a:schemeClr val="tx1">
                    <a:tint val="75000"/>
                  </a:schemeClr>
                </a:solidFill>
                <a:ea typeface="ＭＳ Ｐゴシック" pitchFamily="-112" charset="-128"/>
              </a:rPr>
              <a:pPr algn="r">
                <a:defRPr/>
              </a:pPr>
              <a:t>68</a:t>
            </a:fld>
            <a:endParaRPr lang="en-US" sz="1200" b="0" dirty="0">
              <a:solidFill>
                <a:schemeClr val="tx1">
                  <a:tint val="75000"/>
                </a:schemeClr>
              </a:solidFill>
              <a:ea typeface="ＭＳ Ｐゴシック" pitchFamily="-112" charset="-128"/>
            </a:endParaRPr>
          </a:p>
        </p:txBody>
      </p:sp>
      <p:sp>
        <p:nvSpPr>
          <p:cNvPr id="5" name="Right Arrow 4"/>
          <p:cNvSpPr/>
          <p:nvPr/>
        </p:nvSpPr>
        <p:spPr>
          <a:xfrm>
            <a:off x="152400" y="1524000"/>
            <a:ext cx="8991600" cy="4648200"/>
          </a:xfrm>
          <a:prstGeom prst="rightArrow">
            <a:avLst/>
          </a:prstGeom>
          <a:ln w="19050">
            <a:solidFill>
              <a:schemeClr val="tx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p>
        </p:txBody>
      </p:sp>
      <p:sp>
        <p:nvSpPr>
          <p:cNvPr id="25" name="Rounded Rectangle 24"/>
          <p:cNvSpPr/>
          <p:nvPr/>
        </p:nvSpPr>
        <p:spPr>
          <a:xfrm>
            <a:off x="6858000" y="2971800"/>
            <a:ext cx="1447800" cy="1676400"/>
          </a:xfrm>
          <a:prstGeom prst="roundRect">
            <a:avLst/>
          </a:prstGeom>
          <a:solidFill>
            <a:schemeClr val="accent4">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chemeClr val="tx1"/>
                </a:solidFill>
              </a:rPr>
              <a:t>Monitor,, Audit, Provide ongoing PL</a:t>
            </a:r>
            <a:endParaRPr lang="en-US" b="1" dirty="0">
              <a:solidFill>
                <a:schemeClr val="tx1"/>
              </a:solidFill>
            </a:endParaRPr>
          </a:p>
        </p:txBody>
      </p:sp>
      <p:cxnSp>
        <p:nvCxnSpPr>
          <p:cNvPr id="18" name="Straight Connector 17"/>
          <p:cNvCxnSpPr/>
          <p:nvPr/>
        </p:nvCxnSpPr>
        <p:spPr>
          <a:xfrm>
            <a:off x="152400" y="1295400"/>
            <a:ext cx="8763000" cy="1588"/>
          </a:xfrm>
          <a:prstGeom prst="line">
            <a:avLst/>
          </a:prstGeom>
          <a:ln w="38100">
            <a:solidFill>
              <a:srgbClr val="F8A45E"/>
            </a:solidFill>
          </a:ln>
        </p:spPr>
        <p:style>
          <a:lnRef idx="1">
            <a:schemeClr val="accent2"/>
          </a:lnRef>
          <a:fillRef idx="0">
            <a:schemeClr val="accent2"/>
          </a:fillRef>
          <a:effectRef idx="0">
            <a:schemeClr val="accent2"/>
          </a:effectRef>
          <a:fontRef idx="minor">
            <a:schemeClr val="tx1"/>
          </a:fontRef>
        </p:style>
      </p:cxnSp>
      <p:sp>
        <p:nvSpPr>
          <p:cNvPr id="19" name="Left-Right Arrow 18"/>
          <p:cNvSpPr/>
          <p:nvPr/>
        </p:nvSpPr>
        <p:spPr>
          <a:xfrm>
            <a:off x="381000" y="5105400"/>
            <a:ext cx="6248400" cy="1143000"/>
          </a:xfrm>
          <a:prstGeom prst="lef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Provide Professional </a:t>
            </a:r>
            <a:r>
              <a:rPr lang="en-US" b="1" dirty="0" smtClean="0">
                <a:solidFill>
                  <a:schemeClr val="tx1"/>
                </a:solidFill>
              </a:rPr>
              <a:t>Learning </a:t>
            </a:r>
            <a:endParaRPr lang="en-US" b="1" dirty="0">
              <a:solidFill>
                <a:schemeClr val="tx1"/>
              </a:solidFill>
            </a:endParaRPr>
          </a:p>
          <a:p>
            <a:pPr algn="ctr">
              <a:defRPr/>
            </a:pPr>
            <a:r>
              <a:rPr lang="en-US" b="1" dirty="0">
                <a:solidFill>
                  <a:srgbClr val="FF0000"/>
                </a:solidFill>
              </a:rPr>
              <a:t>Develop Two-Way Communication </a:t>
            </a:r>
            <a:r>
              <a:rPr lang="en-US" b="1" dirty="0" smtClean="0">
                <a:solidFill>
                  <a:srgbClr val="FF0000"/>
                </a:solidFill>
              </a:rPr>
              <a:t>Plan with USOE STAT</a:t>
            </a:r>
            <a:endParaRPr lang="en-US" b="1" dirty="0">
              <a:solidFill>
                <a:srgbClr val="FF0000"/>
              </a:solidFill>
            </a:endParaRPr>
          </a:p>
        </p:txBody>
      </p:sp>
      <p:sp>
        <p:nvSpPr>
          <p:cNvPr id="16" name="Left-Right Arrow 15"/>
          <p:cNvSpPr/>
          <p:nvPr/>
        </p:nvSpPr>
        <p:spPr>
          <a:xfrm>
            <a:off x="457200" y="1447800"/>
            <a:ext cx="6172200" cy="1169988"/>
          </a:xfrm>
          <a:prstGeom prst="lef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Ensure  Accountability</a:t>
            </a:r>
          </a:p>
        </p:txBody>
      </p:sp>
      <p:sp>
        <p:nvSpPr>
          <p:cNvPr id="17" name="Rounded Rectangle 16"/>
          <p:cNvSpPr/>
          <p:nvPr/>
        </p:nvSpPr>
        <p:spPr>
          <a:xfrm>
            <a:off x="5105400" y="2971800"/>
            <a:ext cx="1600200" cy="16764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cs typeface="Arial" pitchFamily="34" charset="0"/>
              </a:rPr>
              <a:t>Identify </a:t>
            </a:r>
            <a:r>
              <a:rPr lang="en-US" b="1" dirty="0" smtClean="0">
                <a:solidFill>
                  <a:schemeClr val="tx1"/>
                </a:solidFill>
                <a:cs typeface="Arial" pitchFamily="34" charset="0"/>
              </a:rPr>
              <a:t>High-Quality Assessments</a:t>
            </a:r>
            <a:endParaRPr lang="en-US" b="1" dirty="0">
              <a:solidFill>
                <a:schemeClr val="tx1"/>
              </a:solidFill>
              <a:cs typeface="Arial" pitchFamily="34" charset="0"/>
            </a:endParaRPr>
          </a:p>
        </p:txBody>
      </p:sp>
      <p:sp>
        <p:nvSpPr>
          <p:cNvPr id="21" name="Rounded Rectangle 20"/>
          <p:cNvSpPr/>
          <p:nvPr/>
        </p:nvSpPr>
        <p:spPr>
          <a:xfrm>
            <a:off x="3505200" y="2971800"/>
            <a:ext cx="1447800" cy="1676400"/>
          </a:xfrm>
          <a:prstGeom prst="roundRect">
            <a:avLst/>
          </a:prstGeom>
          <a:solidFill>
            <a:schemeClr val="accent6">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chemeClr val="tx1"/>
                </a:solidFill>
              </a:rPr>
              <a:t>Use Common Rubric for Assessing Quality SLOs</a:t>
            </a:r>
            <a:endParaRPr lang="en-US" b="1" dirty="0">
              <a:solidFill>
                <a:schemeClr val="tx1"/>
              </a:solidFill>
            </a:endParaRPr>
          </a:p>
        </p:txBody>
      </p:sp>
      <p:sp>
        <p:nvSpPr>
          <p:cNvPr id="27" name="Rounded Rectangle 26"/>
          <p:cNvSpPr/>
          <p:nvPr/>
        </p:nvSpPr>
        <p:spPr>
          <a:xfrm>
            <a:off x="1828800" y="2971800"/>
            <a:ext cx="1447800" cy="1676400"/>
          </a:xfrm>
          <a:prstGeom prst="roundRect">
            <a:avLst/>
          </a:prstGeom>
          <a:solidFill>
            <a:srgbClr val="92D05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Establish </a:t>
            </a:r>
            <a:r>
              <a:rPr lang="en-US" b="1" dirty="0" smtClean="0">
                <a:solidFill>
                  <a:schemeClr val="tx1"/>
                </a:solidFill>
              </a:rPr>
              <a:t>State Example SLOs</a:t>
            </a:r>
            <a:endParaRPr lang="en-US" b="1" dirty="0">
              <a:solidFill>
                <a:schemeClr val="tx1"/>
              </a:solidFill>
            </a:endParaRPr>
          </a:p>
        </p:txBody>
      </p:sp>
      <p:sp>
        <p:nvSpPr>
          <p:cNvPr id="28" name="Rounded Rectangle 27"/>
          <p:cNvSpPr/>
          <p:nvPr/>
        </p:nvSpPr>
        <p:spPr>
          <a:xfrm>
            <a:off x="228600" y="2971800"/>
            <a:ext cx="1447800" cy="1676400"/>
          </a:xfrm>
          <a:prstGeom prst="round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Provide Guidance, </a:t>
            </a:r>
            <a:r>
              <a:rPr lang="en-US" b="1" dirty="0" smtClean="0">
                <a:solidFill>
                  <a:schemeClr val="tx1"/>
                </a:solidFill>
              </a:rPr>
              <a:t>Template, </a:t>
            </a:r>
            <a:r>
              <a:rPr lang="en-US" b="1" dirty="0">
                <a:solidFill>
                  <a:schemeClr val="tx1"/>
                </a:solidFill>
              </a:rPr>
              <a:t>and Tools</a:t>
            </a:r>
          </a:p>
        </p:txBody>
      </p:sp>
    </p:spTree>
    <p:extLst>
      <p:ext uri="{BB962C8B-B14F-4D97-AF65-F5344CB8AC3E}">
        <p14:creationId xmlns:p14="http://schemas.microsoft.com/office/powerpoint/2010/main" val="1249323353"/>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p:cNvSpPr>
          <p:nvPr>
            <p:ph type="ctrTitle"/>
          </p:nvPr>
        </p:nvSpPr>
        <p:spPr>
          <a:xfrm>
            <a:off x="381000" y="152400"/>
            <a:ext cx="8382000" cy="1219200"/>
          </a:xfrm>
          <a:solidFill>
            <a:schemeClr val="accent4">
              <a:lumMod val="40000"/>
              <a:lumOff val="60000"/>
            </a:schemeClr>
          </a:solidFill>
          <a:ln>
            <a:solidFill>
              <a:schemeClr val="tx2">
                <a:lumMod val="60000"/>
                <a:lumOff val="40000"/>
              </a:schemeClr>
            </a:solidFill>
          </a:ln>
        </p:spPr>
        <p:txBody>
          <a:bodyPr>
            <a:normAutofit fontScale="90000"/>
          </a:bodyPr>
          <a:lstStyle/>
          <a:p>
            <a:r>
              <a:rPr lang="en-US" altLang="en-US" b="1" dirty="0" smtClean="0"/>
              <a:t>Part 2:  SLO Professional Learning Materials and Resources</a:t>
            </a:r>
          </a:p>
        </p:txBody>
      </p:sp>
      <p:sp>
        <p:nvSpPr>
          <p:cNvPr id="12291" name="Rectangle 5"/>
          <p:cNvSpPr>
            <a:spLocks noGrp="1"/>
          </p:cNvSpPr>
          <p:nvPr>
            <p:ph type="subTitle" idx="1"/>
          </p:nvPr>
        </p:nvSpPr>
        <p:spPr>
          <a:xfrm>
            <a:off x="1371600" y="2362200"/>
            <a:ext cx="6400800" cy="3276600"/>
          </a:xfrm>
        </p:spPr>
        <p:txBody>
          <a:bodyPr/>
          <a:lstStyle/>
          <a:p>
            <a:r>
              <a:rPr lang="en-US" altLang="en-US" smtClean="0">
                <a:solidFill>
                  <a:schemeClr val="tx1"/>
                </a:solidFill>
              </a:rPr>
              <a:t>Add graphic</a:t>
            </a:r>
          </a:p>
        </p:txBody>
      </p:sp>
      <p:sp>
        <p:nvSpPr>
          <p:cNvPr id="4" name="Slide Number Placeholder 3"/>
          <p:cNvSpPr>
            <a:spLocks noGrp="1"/>
          </p:cNvSpPr>
          <p:nvPr>
            <p:ph type="sldNum" sz="quarter" idx="12"/>
          </p:nvPr>
        </p:nvSpPr>
        <p:spPr/>
        <p:txBody>
          <a:bodyPr/>
          <a:lstStyle/>
          <a:p>
            <a:pPr>
              <a:defRPr/>
            </a:pPr>
            <a:fld id="{BE7313FE-45B8-47D0-A8C8-CBA41B41F198}" type="slidenum">
              <a:rPr lang="en-US" smtClean="0"/>
              <a:pPr>
                <a:defRPr/>
              </a:pPr>
              <a:t>69</a:t>
            </a:fld>
            <a:endParaRPr lang="en-US" dirty="0"/>
          </a:p>
        </p:txBody>
      </p:sp>
      <p:pic>
        <p:nvPicPr>
          <p:cNvPr id="12293" name="Picture 7" descr="C:\Users\Linda_2.Linda-PC\AppData\Local\Microsoft\Windows\Temporary Internet Files\Content.IE5\CVZ62JWW\MP90040296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28800"/>
            <a:ext cx="6248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9714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lstStyle/>
          <a:p>
            <a:r>
              <a:rPr lang="en-US" b="1" dirty="0" smtClean="0"/>
              <a:t>Today’s Objectives</a:t>
            </a:r>
            <a:endParaRPr lang="en-US" b="1" dirty="0"/>
          </a:p>
        </p:txBody>
      </p:sp>
      <p:sp>
        <p:nvSpPr>
          <p:cNvPr id="3" name="Content Placeholder 2"/>
          <p:cNvSpPr>
            <a:spLocks noGrp="1"/>
          </p:cNvSpPr>
          <p:nvPr>
            <p:ph idx="1"/>
          </p:nvPr>
        </p:nvSpPr>
        <p:spPr/>
        <p:txBody>
          <a:bodyPr>
            <a:normAutofit fontScale="92500" lnSpcReduction="20000"/>
          </a:bodyPr>
          <a:lstStyle/>
          <a:p>
            <a:pPr lvl="0"/>
            <a:r>
              <a:rPr lang="en-US" i="1" dirty="0"/>
              <a:t>Know and be able to provide </a:t>
            </a:r>
            <a:r>
              <a:rPr lang="en-US" dirty="0"/>
              <a:t>professional learning to administrators and teachers in your districts</a:t>
            </a:r>
          </a:p>
          <a:p>
            <a:pPr marL="0" lvl="0" indent="0" algn="ctr">
              <a:buNone/>
            </a:pPr>
            <a:r>
              <a:rPr lang="en-US" dirty="0" smtClean="0"/>
              <a:t>and</a:t>
            </a:r>
          </a:p>
          <a:p>
            <a:pPr lvl="0"/>
            <a:r>
              <a:rPr lang="en-US" i="1" dirty="0" smtClean="0"/>
              <a:t>Decide</a:t>
            </a:r>
            <a:r>
              <a:rPr lang="en-US" dirty="0" smtClean="0"/>
              <a:t> </a:t>
            </a:r>
            <a:r>
              <a:rPr lang="en-US" i="1" dirty="0" smtClean="0"/>
              <a:t>and plan how </a:t>
            </a:r>
            <a:r>
              <a:rPr lang="en-US" i="1" dirty="0"/>
              <a:t>to use</a:t>
            </a:r>
            <a:r>
              <a:rPr lang="en-US" dirty="0"/>
              <a:t> the materials and resources within your district context to get the best results possible</a:t>
            </a:r>
          </a:p>
          <a:p>
            <a:pPr marL="0" lvl="0" indent="0" algn="ctr">
              <a:buNone/>
            </a:pPr>
            <a:r>
              <a:rPr lang="en-US" dirty="0" smtClean="0"/>
              <a:t>and</a:t>
            </a:r>
          </a:p>
          <a:p>
            <a:pPr lvl="0"/>
            <a:r>
              <a:rPr lang="en-US" i="1" dirty="0" smtClean="0"/>
              <a:t>Feel </a:t>
            </a:r>
            <a:r>
              <a:rPr lang="en-US" i="1" dirty="0"/>
              <a:t>confident and capable to teach </a:t>
            </a:r>
            <a:r>
              <a:rPr lang="en-US" dirty="0"/>
              <a:t>the SLO development process and use the SLO template and development guide </a:t>
            </a:r>
          </a:p>
          <a:p>
            <a:endParaRPr lang="en-US" dirty="0"/>
          </a:p>
        </p:txBody>
      </p:sp>
    </p:spTree>
    <p:extLst>
      <p:ext uri="{BB962C8B-B14F-4D97-AF65-F5344CB8AC3E}">
        <p14:creationId xmlns:p14="http://schemas.microsoft.com/office/powerpoint/2010/main" val="819057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r>
              <a:rPr lang="en-US" b="1" dirty="0" smtClean="0"/>
              <a:t>What’s available?</a:t>
            </a:r>
            <a:endParaRPr lang="en-US" b="1" dirty="0"/>
          </a:p>
        </p:txBody>
      </p:sp>
      <p:sp>
        <p:nvSpPr>
          <p:cNvPr id="3" name="Content Placeholder 2"/>
          <p:cNvSpPr>
            <a:spLocks noGrp="1"/>
          </p:cNvSpPr>
          <p:nvPr>
            <p:ph idx="1"/>
          </p:nvPr>
        </p:nvSpPr>
        <p:spPr>
          <a:xfrm>
            <a:off x="381000" y="1600200"/>
            <a:ext cx="8534400" cy="5029200"/>
          </a:xfrm>
        </p:spPr>
        <p:txBody>
          <a:bodyPr>
            <a:normAutofit fontScale="92500"/>
          </a:bodyPr>
          <a:lstStyle/>
          <a:p>
            <a:r>
              <a:rPr lang="en-US" dirty="0" smtClean="0"/>
              <a:t>List of </a:t>
            </a:r>
            <a:r>
              <a:rPr lang="en-US" dirty="0" smtClean="0"/>
              <a:t>Example </a:t>
            </a:r>
            <a:r>
              <a:rPr lang="en-US" dirty="0"/>
              <a:t>Content Area</a:t>
            </a:r>
            <a:r>
              <a:rPr lang="en-US" dirty="0" smtClean="0"/>
              <a:t> SLOs </a:t>
            </a:r>
            <a:r>
              <a:rPr lang="en-US" dirty="0" smtClean="0"/>
              <a:t>in Utah Bank #19 </a:t>
            </a:r>
            <a:endParaRPr lang="en-US" dirty="0" smtClean="0"/>
          </a:p>
          <a:p>
            <a:r>
              <a:rPr lang="en-US" dirty="0" smtClean="0"/>
              <a:t>Utah SLO Guidance and Toolkit #20</a:t>
            </a:r>
          </a:p>
          <a:p>
            <a:r>
              <a:rPr lang="en-US" dirty="0" smtClean="0"/>
              <a:t>Notetaking Guide:  The Basics of SLOs #21</a:t>
            </a:r>
          </a:p>
          <a:p>
            <a:r>
              <a:rPr lang="en-US" dirty="0" smtClean="0"/>
              <a:t>PPT:  The Basics #22</a:t>
            </a:r>
          </a:p>
          <a:p>
            <a:r>
              <a:rPr lang="en-US" dirty="0" smtClean="0"/>
              <a:t>Notetaking Guide:  Making Decisions #23</a:t>
            </a:r>
          </a:p>
          <a:p>
            <a:r>
              <a:rPr lang="en-US" dirty="0" smtClean="0"/>
              <a:t>PPT:  Making Decisions about District and School SLOs #24</a:t>
            </a:r>
          </a:p>
          <a:p>
            <a:r>
              <a:rPr lang="en-US" dirty="0" smtClean="0"/>
              <a:t>Utah SLO Fact Sheet, Guidance Summary, FAQ #25, 26, 27</a:t>
            </a:r>
            <a:endParaRPr lang="en-US" dirty="0"/>
          </a:p>
        </p:txBody>
      </p:sp>
    </p:spTree>
    <p:extLst>
      <p:ext uri="{BB962C8B-B14F-4D97-AF65-F5344CB8AC3E}">
        <p14:creationId xmlns:p14="http://schemas.microsoft.com/office/powerpoint/2010/main" val="17476502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525963"/>
          </a:xfrm>
        </p:spPr>
        <p:txBody>
          <a:bodyPr/>
          <a:lstStyle/>
          <a:p>
            <a:r>
              <a:rPr lang="en-US" dirty="0" smtClean="0"/>
              <a:t>Notetaking Guide:  The Three Components #28</a:t>
            </a:r>
          </a:p>
          <a:p>
            <a:r>
              <a:rPr lang="en-US" dirty="0" smtClean="0"/>
              <a:t>PPT:  Utah SLOs The Three Components #29</a:t>
            </a:r>
          </a:p>
          <a:p>
            <a:r>
              <a:rPr lang="en-US" dirty="0" smtClean="0"/>
              <a:t>Compilations of Reasons to Do SLOs #30</a:t>
            </a:r>
          </a:p>
          <a:p>
            <a:r>
              <a:rPr lang="en-US" dirty="0" smtClean="0"/>
              <a:t>Six Modules with PPTs and Scripts #</a:t>
            </a:r>
            <a:r>
              <a:rPr lang="en-US" dirty="0" smtClean="0"/>
              <a:t>31-36</a:t>
            </a:r>
          </a:p>
          <a:p>
            <a:r>
              <a:rPr lang="en-US" dirty="0" smtClean="0"/>
              <a:t>Two Videos:  Three Components Clip and Rhode Island Benefits of SLOs</a:t>
            </a:r>
          </a:p>
          <a:p>
            <a:r>
              <a:rPr lang="en-US" dirty="0" smtClean="0"/>
              <a:t>Over 150 Example SLOs #37</a:t>
            </a:r>
            <a:endParaRPr lang="en-US" dirty="0" smtClean="0"/>
          </a:p>
          <a:p>
            <a:endParaRPr lang="en-US" dirty="0"/>
          </a:p>
        </p:txBody>
      </p:sp>
      <p:sp>
        <p:nvSpPr>
          <p:cNvPr id="4" name="Title 1"/>
          <p:cNvSpPr>
            <a:spLocks noGrp="1"/>
          </p:cNvSpPr>
          <p:nvPr>
            <p:ph type="title"/>
          </p:nvPr>
        </p:nvSpPr>
        <p:spPr>
          <a:solidFill>
            <a:schemeClr val="accent4">
              <a:lumMod val="40000"/>
              <a:lumOff val="60000"/>
            </a:schemeClr>
          </a:solidFill>
        </p:spPr>
        <p:txBody>
          <a:bodyPr/>
          <a:lstStyle/>
          <a:p>
            <a:r>
              <a:rPr lang="en-US" b="1" dirty="0" smtClean="0"/>
              <a:t>What’s available?</a:t>
            </a:r>
            <a:endParaRPr lang="en-US" b="1" dirty="0"/>
          </a:p>
        </p:txBody>
      </p:sp>
    </p:spTree>
    <p:extLst>
      <p:ext uri="{BB962C8B-B14F-4D97-AF65-F5344CB8AC3E}">
        <p14:creationId xmlns:p14="http://schemas.microsoft.com/office/powerpoint/2010/main" val="15609115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solidFill>
            <a:schemeClr val="accent4">
              <a:lumMod val="40000"/>
              <a:lumOff val="60000"/>
            </a:schemeClr>
          </a:solidFill>
          <a:ln>
            <a:solidFill>
              <a:schemeClr val="tx2">
                <a:lumMod val="60000"/>
                <a:lumOff val="40000"/>
              </a:schemeClr>
            </a:solidFill>
          </a:ln>
        </p:spPr>
        <p:txBody>
          <a:bodyPr/>
          <a:lstStyle/>
          <a:p>
            <a:pPr eaLnBrk="1" hangingPunct="1"/>
            <a:r>
              <a:rPr lang="en-US" altLang="en-US" b="1" dirty="0" smtClean="0"/>
              <a:t>SLO Guidance and Toolkit</a:t>
            </a:r>
          </a:p>
        </p:txBody>
      </p:sp>
      <p:sp>
        <p:nvSpPr>
          <p:cNvPr id="3" name="Content Placeholder 2"/>
          <p:cNvSpPr>
            <a:spLocks noGrp="1"/>
          </p:cNvSpPr>
          <p:nvPr>
            <p:ph idx="1"/>
          </p:nvPr>
        </p:nvSpPr>
        <p:spPr>
          <a:xfrm>
            <a:off x="457200" y="1600200"/>
            <a:ext cx="8534400" cy="4525963"/>
          </a:xfrm>
        </p:spPr>
        <p:txBody>
          <a:bodyPr rtlCol="0">
            <a:normAutofit/>
          </a:bodyPr>
          <a:lstStyle/>
          <a:p>
            <a:pPr marL="0" indent="0" eaLnBrk="1" fontAlgn="auto" hangingPunct="1">
              <a:spcAft>
                <a:spcPts val="0"/>
              </a:spcAft>
              <a:buFont typeface="Arial" pitchFamily="34" charset="0"/>
              <a:buNone/>
              <a:defRPr/>
            </a:pPr>
            <a:r>
              <a:rPr lang="en-US" dirty="0" smtClean="0"/>
              <a:t>Contents</a:t>
            </a:r>
          </a:p>
          <a:p>
            <a:pPr>
              <a:defRPr/>
            </a:pPr>
            <a:r>
              <a:rPr lang="en-US" dirty="0" smtClean="0"/>
              <a:t>Include instructions, examples, philosophy, etc.</a:t>
            </a:r>
          </a:p>
          <a:p>
            <a:pPr>
              <a:defRPr/>
            </a:pPr>
            <a:endParaRPr lang="en-US" dirty="0"/>
          </a:p>
          <a:p>
            <a:pPr>
              <a:defRPr/>
            </a:pPr>
            <a:r>
              <a:rPr lang="en-US" dirty="0" smtClean="0"/>
              <a:t>Include all of the tools and handouts used today</a:t>
            </a:r>
          </a:p>
          <a:p>
            <a:pPr>
              <a:defRPr/>
            </a:pPr>
            <a:endParaRPr lang="en-US" dirty="0"/>
          </a:p>
          <a:p>
            <a:pPr>
              <a:defRPr/>
            </a:pPr>
            <a:r>
              <a:rPr lang="en-US" dirty="0" smtClean="0"/>
              <a:t>This is a document that will evolve and be amended as time goes on</a:t>
            </a:r>
            <a:endParaRPr lang="en-US" dirty="0"/>
          </a:p>
        </p:txBody>
      </p:sp>
      <p:sp>
        <p:nvSpPr>
          <p:cNvPr id="4" name="Slide Number Placeholder 3"/>
          <p:cNvSpPr>
            <a:spLocks noGrp="1"/>
          </p:cNvSpPr>
          <p:nvPr>
            <p:ph type="sldNum" sz="quarter" idx="12"/>
          </p:nvPr>
        </p:nvSpPr>
        <p:spPr/>
        <p:txBody>
          <a:bodyPr/>
          <a:lstStyle/>
          <a:p>
            <a:pPr>
              <a:defRPr/>
            </a:pPr>
            <a:fld id="{B882213D-59A6-4534-BCF6-8E7CC0195F77}" type="slidenum">
              <a:rPr lang="en-US" smtClean="0"/>
              <a:pPr>
                <a:defRPr/>
              </a:pPr>
              <a:t>72</a:t>
            </a:fld>
            <a:endParaRPr lang="en-US" dirty="0"/>
          </a:p>
        </p:txBody>
      </p:sp>
    </p:spTree>
    <p:extLst>
      <p:ext uri="{BB962C8B-B14F-4D97-AF65-F5344CB8AC3E}">
        <p14:creationId xmlns:p14="http://schemas.microsoft.com/office/powerpoint/2010/main" val="36791927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274638"/>
            <a:ext cx="8305800" cy="1143000"/>
          </a:xfrm>
          <a:solidFill>
            <a:schemeClr val="accent4">
              <a:lumMod val="40000"/>
              <a:lumOff val="60000"/>
            </a:schemeClr>
          </a:solidFill>
          <a:ln>
            <a:solidFill>
              <a:schemeClr val="tx2">
                <a:lumMod val="60000"/>
                <a:lumOff val="40000"/>
              </a:schemeClr>
            </a:solidFill>
          </a:ln>
        </p:spPr>
        <p:txBody>
          <a:bodyPr/>
          <a:lstStyle/>
          <a:p>
            <a:pPr eaLnBrk="1" hangingPunct="1"/>
            <a:r>
              <a:rPr lang="en-US" altLang="en-US" b="1" dirty="0" smtClean="0"/>
              <a:t>Six SLO Modules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6 SLO Professional Learning Modules with Scripts / PPTs</a:t>
            </a:r>
          </a:p>
          <a:p>
            <a:pPr lvl="1" eaLnBrk="1" fontAlgn="auto" hangingPunct="1">
              <a:spcAft>
                <a:spcPts val="0"/>
              </a:spcAft>
              <a:buFont typeface="Arial" pitchFamily="34" charset="0"/>
              <a:buChar char="–"/>
              <a:defRPr/>
            </a:pPr>
            <a:r>
              <a:rPr lang="en-US" dirty="0">
                <a:solidFill>
                  <a:schemeClr val="accent4">
                    <a:lumMod val="50000"/>
                  </a:schemeClr>
                </a:solidFill>
              </a:rPr>
              <a:t>Module 1 </a:t>
            </a:r>
            <a:r>
              <a:rPr lang="en-US" dirty="0" smtClean="0">
                <a:solidFill>
                  <a:schemeClr val="accent4">
                    <a:lumMod val="50000"/>
                  </a:schemeClr>
                </a:solidFill>
              </a:rPr>
              <a:t>– SLO Introduction and Overview</a:t>
            </a:r>
            <a:endParaRPr lang="en-US" dirty="0">
              <a:solidFill>
                <a:schemeClr val="accent4">
                  <a:lumMod val="50000"/>
                </a:schemeClr>
              </a:solidFill>
            </a:endParaRPr>
          </a:p>
          <a:p>
            <a:pPr lvl="1" eaLnBrk="1" fontAlgn="auto" hangingPunct="1">
              <a:spcAft>
                <a:spcPts val="0"/>
              </a:spcAft>
              <a:buFont typeface="Arial" pitchFamily="34" charset="0"/>
              <a:buChar char="–"/>
              <a:defRPr/>
            </a:pPr>
            <a:r>
              <a:rPr lang="en-US" dirty="0">
                <a:solidFill>
                  <a:schemeClr val="accent4">
                    <a:lumMod val="50000"/>
                  </a:schemeClr>
                </a:solidFill>
              </a:rPr>
              <a:t>Module 2 </a:t>
            </a:r>
            <a:r>
              <a:rPr lang="en-US" dirty="0" smtClean="0">
                <a:solidFill>
                  <a:schemeClr val="accent4">
                    <a:lumMod val="50000"/>
                  </a:schemeClr>
                </a:solidFill>
              </a:rPr>
              <a:t>– Determining Learning Goals</a:t>
            </a:r>
            <a:endParaRPr lang="en-US" dirty="0">
              <a:solidFill>
                <a:schemeClr val="accent4">
                  <a:lumMod val="50000"/>
                </a:schemeClr>
              </a:solidFill>
            </a:endParaRPr>
          </a:p>
          <a:p>
            <a:pPr lvl="1" eaLnBrk="1" fontAlgn="auto" hangingPunct="1">
              <a:spcAft>
                <a:spcPts val="0"/>
              </a:spcAft>
              <a:buFont typeface="Arial" pitchFamily="34" charset="0"/>
              <a:buChar char="–"/>
              <a:defRPr/>
            </a:pPr>
            <a:r>
              <a:rPr lang="en-US" dirty="0">
                <a:solidFill>
                  <a:schemeClr val="accent4">
                    <a:lumMod val="50000"/>
                  </a:schemeClr>
                </a:solidFill>
              </a:rPr>
              <a:t>Module 3 </a:t>
            </a:r>
            <a:r>
              <a:rPr lang="en-US" dirty="0" smtClean="0">
                <a:solidFill>
                  <a:schemeClr val="accent4">
                    <a:lumMod val="50000"/>
                  </a:schemeClr>
                </a:solidFill>
              </a:rPr>
              <a:t>– Cognitive Rigor and Depth of Knowledge </a:t>
            </a:r>
            <a:endParaRPr lang="en-US" dirty="0">
              <a:solidFill>
                <a:schemeClr val="accent4">
                  <a:lumMod val="50000"/>
                </a:schemeClr>
              </a:solidFill>
            </a:endParaRPr>
          </a:p>
          <a:p>
            <a:pPr lvl="1" eaLnBrk="1" fontAlgn="auto" hangingPunct="1">
              <a:spcAft>
                <a:spcPts val="0"/>
              </a:spcAft>
              <a:buFont typeface="Arial" pitchFamily="34" charset="0"/>
              <a:buChar char="–"/>
              <a:defRPr/>
            </a:pPr>
            <a:r>
              <a:rPr lang="en-US" dirty="0">
                <a:solidFill>
                  <a:schemeClr val="accent4">
                    <a:lumMod val="50000"/>
                  </a:schemeClr>
                </a:solidFill>
              </a:rPr>
              <a:t>Module 4 </a:t>
            </a:r>
            <a:r>
              <a:rPr lang="en-US" dirty="0" smtClean="0">
                <a:solidFill>
                  <a:schemeClr val="accent4">
                    <a:lumMod val="50000"/>
                  </a:schemeClr>
                </a:solidFill>
              </a:rPr>
              <a:t>– Identifying High Quality Assessments</a:t>
            </a:r>
            <a:endParaRPr lang="en-US" dirty="0">
              <a:solidFill>
                <a:schemeClr val="accent4">
                  <a:lumMod val="50000"/>
                </a:schemeClr>
              </a:solidFill>
            </a:endParaRPr>
          </a:p>
          <a:p>
            <a:pPr lvl="1" eaLnBrk="1" fontAlgn="auto" hangingPunct="1">
              <a:spcAft>
                <a:spcPts val="0"/>
              </a:spcAft>
              <a:buFont typeface="Arial" pitchFamily="34" charset="0"/>
              <a:buChar char="–"/>
              <a:defRPr/>
            </a:pPr>
            <a:r>
              <a:rPr lang="en-US" dirty="0">
                <a:solidFill>
                  <a:schemeClr val="accent4">
                    <a:lumMod val="50000"/>
                  </a:schemeClr>
                </a:solidFill>
              </a:rPr>
              <a:t>Module 5 </a:t>
            </a:r>
            <a:r>
              <a:rPr lang="en-US" dirty="0" smtClean="0">
                <a:solidFill>
                  <a:schemeClr val="accent4">
                    <a:lumMod val="50000"/>
                  </a:schemeClr>
                </a:solidFill>
              </a:rPr>
              <a:t>– Using Baseline Data to Set Targets</a:t>
            </a:r>
            <a:endParaRPr lang="en-US" dirty="0">
              <a:solidFill>
                <a:schemeClr val="accent4">
                  <a:lumMod val="50000"/>
                </a:schemeClr>
              </a:solidFill>
            </a:endParaRPr>
          </a:p>
          <a:p>
            <a:pPr lvl="1" eaLnBrk="1" fontAlgn="auto" hangingPunct="1">
              <a:spcAft>
                <a:spcPts val="0"/>
              </a:spcAft>
              <a:buFont typeface="Arial" pitchFamily="34" charset="0"/>
              <a:buChar char="–"/>
              <a:defRPr/>
            </a:pPr>
            <a:r>
              <a:rPr lang="en-US" dirty="0">
                <a:solidFill>
                  <a:schemeClr val="accent4">
                    <a:lumMod val="50000"/>
                  </a:schemeClr>
                </a:solidFill>
              </a:rPr>
              <a:t>Module 6 </a:t>
            </a:r>
            <a:r>
              <a:rPr lang="en-US" dirty="0" smtClean="0">
                <a:solidFill>
                  <a:schemeClr val="accent4">
                    <a:lumMod val="50000"/>
                  </a:schemeClr>
                </a:solidFill>
              </a:rPr>
              <a:t>– Assessment Literacy</a:t>
            </a:r>
            <a:endParaRPr lang="en-US" dirty="0">
              <a:solidFill>
                <a:schemeClr val="accent4">
                  <a:lumMod val="50000"/>
                </a:schemeClr>
              </a:solidFill>
            </a:endParaRPr>
          </a:p>
          <a:p>
            <a:pPr marL="457200" lvl="1" indent="0" eaLnBrk="1" fontAlgn="auto" hangingPunct="1">
              <a:spcAft>
                <a:spcPts val="0"/>
              </a:spcAft>
              <a:buNone/>
              <a:defRPr/>
            </a:pPr>
            <a:endParaRPr lang="en-US" dirty="0"/>
          </a:p>
        </p:txBody>
      </p:sp>
      <p:sp>
        <p:nvSpPr>
          <p:cNvPr id="4" name="Slide Number Placeholder 3"/>
          <p:cNvSpPr>
            <a:spLocks noGrp="1"/>
          </p:cNvSpPr>
          <p:nvPr>
            <p:ph type="sldNum" sz="quarter" idx="12"/>
          </p:nvPr>
        </p:nvSpPr>
        <p:spPr/>
        <p:txBody>
          <a:bodyPr/>
          <a:lstStyle/>
          <a:p>
            <a:pPr>
              <a:defRPr/>
            </a:pPr>
            <a:fld id="{1A303F79-D068-46F5-842B-CAA53012C006}" type="slidenum">
              <a:rPr lang="en-US" smtClean="0"/>
              <a:pPr>
                <a:defRPr/>
              </a:pPr>
              <a:t>73</a:t>
            </a:fld>
            <a:endParaRPr lang="en-US" dirty="0"/>
          </a:p>
        </p:txBody>
      </p:sp>
    </p:spTree>
    <p:extLst>
      <p:ext uri="{BB962C8B-B14F-4D97-AF65-F5344CB8AC3E}">
        <p14:creationId xmlns:p14="http://schemas.microsoft.com/office/powerpoint/2010/main" val="16611730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solidFill>
            <a:schemeClr val="accent4">
              <a:lumMod val="40000"/>
              <a:lumOff val="60000"/>
            </a:schemeClr>
          </a:solidFill>
          <a:ln>
            <a:solidFill>
              <a:schemeClr val="tx2">
                <a:lumMod val="60000"/>
                <a:lumOff val="40000"/>
              </a:schemeClr>
            </a:solidFill>
          </a:ln>
        </p:spPr>
        <p:txBody>
          <a:bodyPr>
            <a:normAutofit fontScale="90000"/>
          </a:bodyPr>
          <a:lstStyle/>
          <a:p>
            <a:pPr eaLnBrk="1" hangingPunct="1"/>
            <a:r>
              <a:rPr lang="en-US" altLang="en-US" b="1" dirty="0" smtClean="0"/>
              <a:t>SLO Professional Learning  Customization and Contextualization</a:t>
            </a:r>
          </a:p>
        </p:txBody>
      </p:sp>
      <p:sp>
        <p:nvSpPr>
          <p:cNvPr id="3" name="Text Placeholder 2"/>
          <p:cNvSpPr>
            <a:spLocks noGrp="1"/>
          </p:cNvSpPr>
          <p:nvPr>
            <p:ph type="body" idx="1"/>
          </p:nvPr>
        </p:nvSpPr>
        <p:spPr/>
        <p:txBody>
          <a:bodyPr/>
          <a:lstStyle/>
          <a:p>
            <a:r>
              <a:rPr lang="en-US" dirty="0" smtClean="0"/>
              <a:t>What really matters…</a:t>
            </a:r>
            <a:endParaRPr lang="en-US" dirty="0"/>
          </a:p>
        </p:txBody>
      </p:sp>
      <p:sp>
        <p:nvSpPr>
          <p:cNvPr id="6" name="Text Placeholder 5"/>
          <p:cNvSpPr>
            <a:spLocks noGrp="1"/>
          </p:cNvSpPr>
          <p:nvPr>
            <p:ph type="body" sz="quarter" idx="3"/>
          </p:nvPr>
        </p:nvSpPr>
        <p:spPr/>
        <p:txBody>
          <a:bodyPr>
            <a:normAutofit fontScale="92500"/>
          </a:bodyPr>
          <a:lstStyle/>
          <a:p>
            <a:r>
              <a:rPr lang="en-US" dirty="0" smtClean="0"/>
              <a:t>What you can do to be successful</a:t>
            </a:r>
            <a:endParaRPr lang="en-US" dirty="0"/>
          </a:p>
        </p:txBody>
      </p:sp>
      <p:sp>
        <p:nvSpPr>
          <p:cNvPr id="5" name="Slide Number Placeholder 4"/>
          <p:cNvSpPr>
            <a:spLocks noGrp="1"/>
          </p:cNvSpPr>
          <p:nvPr>
            <p:ph type="sldNum" sz="quarter" idx="12"/>
          </p:nvPr>
        </p:nvSpPr>
        <p:spPr/>
        <p:txBody>
          <a:bodyPr/>
          <a:lstStyle/>
          <a:p>
            <a:pPr>
              <a:defRPr/>
            </a:pPr>
            <a:fld id="{412F5CAB-0285-4571-8C4B-3A5F1794668A}" type="slidenum">
              <a:rPr lang="en-US" smtClean="0"/>
              <a:pPr>
                <a:defRPr/>
              </a:pPr>
              <a:t>74</a:t>
            </a:fld>
            <a:endParaRPr lang="en-US" dirty="0"/>
          </a:p>
        </p:txBody>
      </p:sp>
      <p:pic>
        <p:nvPicPr>
          <p:cNvPr id="5123" name="Picture 3" descr="C:\Users\knaylor\AppData\Local\Microsoft\Windows\Temporary Internet Files\Content.IE5\E7JK5D0E\MP900385544[1].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362200"/>
            <a:ext cx="2822348" cy="39512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knaylor\AppData\Local\Microsoft\Windows\Temporary Internet Files\Content.IE5\E7JK5D0E\MP90041181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338" y="2286000"/>
            <a:ext cx="2820516" cy="40386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half" idx="2"/>
          </p:nvPr>
        </p:nvSpPr>
        <p:spPr/>
        <p:txBody>
          <a:bodyPr/>
          <a:lstStyle/>
          <a:p>
            <a:pPr marL="0" indent="0">
              <a:buNone/>
            </a:pPr>
            <a:endParaRPr lang="en-US" dirty="0"/>
          </a:p>
        </p:txBody>
      </p:sp>
    </p:spTree>
    <p:extLst>
      <p:ext uri="{BB962C8B-B14F-4D97-AF65-F5344CB8AC3E}">
        <p14:creationId xmlns:p14="http://schemas.microsoft.com/office/powerpoint/2010/main" val="38616668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381000" y="152400"/>
            <a:ext cx="8458200" cy="1219200"/>
          </a:xfrm>
          <a:solidFill>
            <a:schemeClr val="accent4">
              <a:lumMod val="40000"/>
              <a:lumOff val="60000"/>
            </a:schemeClr>
          </a:solidFill>
          <a:ln>
            <a:solidFill>
              <a:schemeClr val="tx2">
                <a:lumMod val="60000"/>
                <a:lumOff val="40000"/>
              </a:schemeClr>
            </a:solidFill>
          </a:ln>
        </p:spPr>
        <p:txBody>
          <a:bodyPr>
            <a:normAutofit fontScale="90000"/>
          </a:bodyPr>
          <a:lstStyle/>
          <a:p>
            <a:pPr algn="ctr"/>
            <a:r>
              <a:rPr lang="en-US" altLang="en-US" sz="4400" dirty="0" smtClean="0"/>
              <a:t>Considerations for Use of Materials and Resources</a:t>
            </a:r>
          </a:p>
        </p:txBody>
      </p:sp>
      <p:pic>
        <p:nvPicPr>
          <p:cNvPr id="21509" name="Picture 10" descr="C:\Users\Linda_2.Linda-PC\AppData\Local\Microsoft\Windows\Temporary Internet Files\Content.IE5\QUJXYMAP\MC900288988[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67200" y="4648200"/>
            <a:ext cx="4364038" cy="1839913"/>
          </a:xfrm>
          <a:noFill/>
        </p:spPr>
      </p:pic>
      <p:sp>
        <p:nvSpPr>
          <p:cNvPr id="21507" name="Rectangle 3"/>
          <p:cNvSpPr>
            <a:spLocks noGrp="1"/>
          </p:cNvSpPr>
          <p:nvPr>
            <p:ph type="body" sz="half" idx="2"/>
          </p:nvPr>
        </p:nvSpPr>
        <p:spPr>
          <a:xfrm>
            <a:off x="457200" y="1828800"/>
            <a:ext cx="5029200" cy="4297363"/>
          </a:xfrm>
        </p:spPr>
        <p:txBody>
          <a:bodyPr/>
          <a:lstStyle/>
          <a:p>
            <a:r>
              <a:rPr lang="en-US" altLang="en-US" sz="2800" dirty="0" smtClean="0"/>
              <a:t>Face-to-face vs. online learning</a:t>
            </a:r>
          </a:p>
          <a:p>
            <a:r>
              <a:rPr lang="en-US" altLang="en-US" sz="2800" dirty="0" smtClean="0"/>
              <a:t>Schedule for learning </a:t>
            </a:r>
          </a:p>
          <a:p>
            <a:r>
              <a:rPr lang="en-US" altLang="en-US" sz="2800" dirty="0" smtClean="0"/>
              <a:t>Expertise of facilitators</a:t>
            </a:r>
          </a:p>
          <a:p>
            <a:r>
              <a:rPr lang="en-US" altLang="en-US" sz="2800" dirty="0" smtClean="0"/>
              <a:t>District </a:t>
            </a:r>
            <a:r>
              <a:rPr lang="en-US" altLang="en-US" sz="2800" dirty="0"/>
              <a:t>Policy and Procedures</a:t>
            </a:r>
          </a:p>
          <a:p>
            <a:r>
              <a:rPr lang="en-US" altLang="en-US" sz="2800" dirty="0" smtClean="0"/>
              <a:t>Review </a:t>
            </a:r>
            <a:r>
              <a:rPr lang="en-US" altLang="en-US" sz="2800" dirty="0"/>
              <a:t>of final </a:t>
            </a:r>
            <a:r>
              <a:rPr lang="en-US" altLang="en-US" sz="2800" dirty="0" smtClean="0"/>
              <a:t>SLO</a:t>
            </a:r>
          </a:p>
          <a:p>
            <a:r>
              <a:rPr lang="en-US" altLang="en-US" sz="2800" dirty="0"/>
              <a:t>Guidance and Toolkit</a:t>
            </a:r>
          </a:p>
          <a:p>
            <a:r>
              <a:rPr lang="en-US" altLang="en-US" sz="2800" dirty="0" smtClean="0"/>
              <a:t>Other considerations?</a:t>
            </a:r>
          </a:p>
          <a:p>
            <a:endParaRPr lang="en-US" altLang="en-US" sz="2800" dirty="0" smtClean="0">
              <a:solidFill>
                <a:srgbClr val="FF0000"/>
              </a:solidFill>
            </a:endParaRPr>
          </a:p>
        </p:txBody>
      </p:sp>
      <p:sp>
        <p:nvSpPr>
          <p:cNvPr id="4" name="Slide Number Placeholder 3"/>
          <p:cNvSpPr>
            <a:spLocks noGrp="1"/>
          </p:cNvSpPr>
          <p:nvPr>
            <p:ph type="sldNum" sz="quarter" idx="12"/>
          </p:nvPr>
        </p:nvSpPr>
        <p:spPr/>
        <p:txBody>
          <a:bodyPr/>
          <a:lstStyle/>
          <a:p>
            <a:pPr>
              <a:defRPr/>
            </a:pPr>
            <a:fld id="{BEC7EC7B-09A3-4761-A239-C550E137CE97}" type="slidenum">
              <a:rPr lang="en-US" smtClean="0"/>
              <a:pPr>
                <a:defRPr/>
              </a:pPr>
              <a:t>75</a:t>
            </a:fld>
            <a:endParaRPr lang="en-US" dirty="0"/>
          </a:p>
        </p:txBody>
      </p:sp>
    </p:spTree>
    <p:extLst>
      <p:ext uri="{BB962C8B-B14F-4D97-AF65-F5344CB8AC3E}">
        <p14:creationId xmlns:p14="http://schemas.microsoft.com/office/powerpoint/2010/main" val="18044041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457200" y="152400"/>
            <a:ext cx="8229600" cy="1295400"/>
          </a:xfrm>
          <a:solidFill>
            <a:schemeClr val="bg2">
              <a:lumMod val="75000"/>
            </a:schemeClr>
          </a:solidFill>
          <a:ln>
            <a:solidFill>
              <a:schemeClr val="tx2">
                <a:lumMod val="60000"/>
                <a:lumOff val="40000"/>
              </a:schemeClr>
            </a:solidFill>
          </a:ln>
        </p:spPr>
        <p:txBody>
          <a:bodyPr>
            <a:normAutofit fontScale="90000"/>
          </a:bodyPr>
          <a:lstStyle/>
          <a:p>
            <a:r>
              <a:rPr lang="en-US" altLang="en-US" sz="4000" b="1" dirty="0" smtClean="0"/>
              <a:t>Professional Learning </a:t>
            </a:r>
            <a:br>
              <a:rPr lang="en-US" altLang="en-US" sz="4000" b="1" dirty="0" smtClean="0"/>
            </a:br>
            <a:r>
              <a:rPr lang="en-US" altLang="en-US" sz="4000" b="1" dirty="0" smtClean="0"/>
              <a:t>Action Plan</a:t>
            </a:r>
          </a:p>
        </p:txBody>
      </p:sp>
      <p:sp>
        <p:nvSpPr>
          <p:cNvPr id="22531" name="Text Placeholder 5"/>
          <p:cNvSpPr>
            <a:spLocks noGrp="1"/>
          </p:cNvSpPr>
          <p:nvPr>
            <p:ph idx="1"/>
          </p:nvPr>
        </p:nvSpPr>
        <p:spPr>
          <a:xfrm>
            <a:off x="457200" y="1828800"/>
            <a:ext cx="8229600" cy="4495800"/>
          </a:xfrm>
        </p:spPr>
        <p:txBody>
          <a:bodyPr/>
          <a:lstStyle/>
          <a:p>
            <a:pPr algn="ctr">
              <a:buFont typeface="Arial" charset="0"/>
              <a:buNone/>
            </a:pPr>
            <a:r>
              <a:rPr lang="en-US" altLang="en-US" b="1" dirty="0" smtClean="0"/>
              <a:t>LEA STAT Planning Activity</a:t>
            </a:r>
          </a:p>
        </p:txBody>
      </p:sp>
      <p:sp>
        <p:nvSpPr>
          <p:cNvPr id="4" name="Slide Number Placeholder 3"/>
          <p:cNvSpPr>
            <a:spLocks noGrp="1"/>
          </p:cNvSpPr>
          <p:nvPr>
            <p:ph type="sldNum" sz="quarter" idx="12"/>
          </p:nvPr>
        </p:nvSpPr>
        <p:spPr/>
        <p:txBody>
          <a:bodyPr/>
          <a:lstStyle/>
          <a:p>
            <a:pPr>
              <a:defRPr/>
            </a:pPr>
            <a:fld id="{964B0570-E7BC-4F37-9E99-7D510C1C3CCF}" type="slidenum">
              <a:rPr lang="en-US" smtClean="0"/>
              <a:pPr>
                <a:defRPr/>
              </a:pPr>
              <a:t>76</a:t>
            </a:fld>
            <a:endParaRPr lang="en-US" dirty="0"/>
          </a:p>
        </p:txBody>
      </p:sp>
      <p:pic>
        <p:nvPicPr>
          <p:cNvPr id="22533" name="Picture 8" descr="C:\Users\eneal\AppData\Local\Microsoft\Windows\Temporary Internet Files\Content.IE5\ZO61BXXH\MP90038534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19400"/>
            <a:ext cx="6705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4469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838200"/>
          </a:xfrm>
          <a:solidFill>
            <a:schemeClr val="bg2">
              <a:lumMod val="75000"/>
            </a:schemeClr>
          </a:solidFill>
        </p:spPr>
        <p:txBody>
          <a:bodyPr>
            <a:normAutofit/>
          </a:bodyPr>
          <a:lstStyle/>
          <a:p>
            <a:r>
              <a:rPr lang="en-US" sz="2800" b="1" dirty="0" smtClean="0"/>
              <a:t>2014-15 Timeline for PD and Key Actions</a:t>
            </a:r>
            <a:endParaRPr lang="en-US" sz="28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3939332"/>
              </p:ext>
            </p:extLst>
          </p:nvPr>
        </p:nvGraphicFramePr>
        <p:xfrm>
          <a:off x="304800" y="914401"/>
          <a:ext cx="8534400" cy="5797977"/>
        </p:xfrm>
        <a:graphic>
          <a:graphicData uri="http://schemas.openxmlformats.org/drawingml/2006/table">
            <a:tbl>
              <a:tblPr firstRow="1" bandRow="1">
                <a:tableStyleId>{073A0DAA-6AF3-43AB-8588-CEC1D06C72B9}</a:tableStyleId>
              </a:tblPr>
              <a:tblGrid>
                <a:gridCol w="4267200"/>
                <a:gridCol w="4267200"/>
              </a:tblGrid>
              <a:tr h="585001">
                <a:tc>
                  <a:txBody>
                    <a:bodyPr/>
                    <a:lstStyle/>
                    <a:p>
                      <a:r>
                        <a:rPr lang="en-US" dirty="0" smtClean="0"/>
                        <a:t>Event/ Who</a:t>
                      </a:r>
                      <a:r>
                        <a:rPr lang="en-US" baseline="0" dirty="0" smtClean="0"/>
                        <a:t> Attends</a:t>
                      </a:r>
                      <a:endParaRPr lang="en-US" b="1" dirty="0"/>
                    </a:p>
                  </a:txBody>
                  <a:tcPr marL="92295" marR="92295"/>
                </a:tc>
                <a:tc>
                  <a:txBody>
                    <a:bodyPr/>
                    <a:lstStyle/>
                    <a:p>
                      <a:r>
                        <a:rPr lang="en-US" dirty="0" smtClean="0"/>
                        <a:t>Date</a:t>
                      </a:r>
                      <a:endParaRPr lang="en-US" b="1" dirty="0"/>
                    </a:p>
                  </a:txBody>
                  <a:tcPr marL="92295" marR="92295"/>
                </a:tc>
              </a:tr>
              <a:tr h="520620">
                <a:tc>
                  <a:txBody>
                    <a:bodyPr/>
                    <a:lstStyle/>
                    <a:p>
                      <a:r>
                        <a:rPr lang="en-US" sz="1400" b="1" dirty="0" smtClean="0"/>
                        <a:t>Webinar/ LEA</a:t>
                      </a:r>
                      <a:r>
                        <a:rPr lang="en-US" sz="1400" b="1" baseline="0" dirty="0" smtClean="0"/>
                        <a:t> SLO Specialists and Association SLO Leads</a:t>
                      </a:r>
                      <a:endParaRPr lang="en-US" sz="1400" b="1" dirty="0"/>
                    </a:p>
                  </a:txBody>
                  <a:tcPr marL="92295" marR="92295"/>
                </a:tc>
                <a:tc>
                  <a:txBody>
                    <a:bodyPr/>
                    <a:lstStyle/>
                    <a:p>
                      <a:r>
                        <a:rPr lang="en-US" sz="1400" b="1" dirty="0" smtClean="0"/>
                        <a:t>August 5, 2014</a:t>
                      </a:r>
                      <a:endParaRPr lang="en-US" sz="1400" b="1" dirty="0"/>
                    </a:p>
                  </a:txBody>
                  <a:tcPr marL="92295" marR="92295"/>
                </a:tc>
              </a:tr>
              <a:tr h="520620">
                <a:tc>
                  <a:txBody>
                    <a:bodyPr/>
                    <a:lstStyle/>
                    <a:p>
                      <a:r>
                        <a:rPr lang="en-US" sz="1400" b="1" dirty="0" smtClean="0"/>
                        <a:t>Meeting/ LEA SLO STATS</a:t>
                      </a:r>
                      <a:r>
                        <a:rPr lang="en-US" sz="1400" b="1" baseline="0" dirty="0" smtClean="0"/>
                        <a:t> with LEA SLO Specialists and Association SLO Leads</a:t>
                      </a:r>
                      <a:endParaRPr lang="en-US" sz="1400" b="1" dirty="0"/>
                    </a:p>
                  </a:txBody>
                  <a:tcPr marL="92295" marR="92295"/>
                </a:tc>
                <a:tc>
                  <a:txBody>
                    <a:bodyPr/>
                    <a:lstStyle/>
                    <a:p>
                      <a:r>
                        <a:rPr lang="en-US" sz="1400" b="1" dirty="0" smtClean="0"/>
                        <a:t>September 24, 2014</a:t>
                      </a:r>
                      <a:endParaRPr lang="en-US" sz="1400" b="1" dirty="0"/>
                    </a:p>
                  </a:txBody>
                  <a:tcPr marL="92295" marR="92295"/>
                </a:tc>
              </a:tr>
              <a:tr h="739828">
                <a:tc>
                  <a:txBody>
                    <a:bodyPr/>
                    <a:lstStyle/>
                    <a:p>
                      <a:r>
                        <a:rPr lang="en-US" sz="1400" b="1" dirty="0" smtClean="0"/>
                        <a:t>Professional Development/</a:t>
                      </a:r>
                      <a:r>
                        <a:rPr lang="en-US" sz="1400" b="1" baseline="0" dirty="0" smtClean="0"/>
                        <a:t> </a:t>
                      </a:r>
                      <a:r>
                        <a:rPr lang="en-US" sz="1400" b="1" dirty="0" smtClean="0"/>
                        <a:t>Writing Groups</a:t>
                      </a:r>
                      <a:r>
                        <a:rPr lang="en-US" sz="1400" b="1" baseline="0" dirty="0" smtClean="0"/>
                        <a:t> in Content Areas (ELA, Math, Science)</a:t>
                      </a:r>
                      <a:endParaRPr lang="en-US" sz="1400" b="1" dirty="0"/>
                    </a:p>
                  </a:txBody>
                  <a:tcPr marL="92295" marR="92295"/>
                </a:tc>
                <a:tc>
                  <a:txBody>
                    <a:bodyPr/>
                    <a:lstStyle/>
                    <a:p>
                      <a:r>
                        <a:rPr lang="en-US" sz="1400" b="1" dirty="0" smtClean="0"/>
                        <a:t>October 20-21 2014</a:t>
                      </a:r>
                      <a:endParaRPr lang="en-US" sz="1400" b="1" dirty="0"/>
                    </a:p>
                  </a:txBody>
                  <a:tcPr marL="92295" marR="92295"/>
                </a:tc>
              </a:tr>
              <a:tr h="520620">
                <a:tc>
                  <a:txBody>
                    <a:bodyPr/>
                    <a:lstStyle/>
                    <a:p>
                      <a:r>
                        <a:rPr lang="en-US" sz="1400" b="1" dirty="0" smtClean="0"/>
                        <a:t>Pilot 2015 Training #1</a:t>
                      </a:r>
                      <a:r>
                        <a:rPr lang="en-US" sz="1400" b="1" baseline="0" dirty="0" smtClean="0"/>
                        <a:t>/ Educators and Administrators in Pilot</a:t>
                      </a:r>
                      <a:endParaRPr lang="en-US" sz="1400" b="1" dirty="0"/>
                    </a:p>
                  </a:txBody>
                  <a:tcPr marL="92295" marR="92295"/>
                </a:tc>
                <a:tc>
                  <a:txBody>
                    <a:bodyPr/>
                    <a:lstStyle/>
                    <a:p>
                      <a:r>
                        <a:rPr lang="en-US" sz="1400" b="1" dirty="0" smtClean="0"/>
                        <a:t>December 8-9 &amp; 11-12, 2014 (TWO Day training presented twice)</a:t>
                      </a:r>
                      <a:endParaRPr lang="en-US" sz="1400" b="1" dirty="0"/>
                    </a:p>
                  </a:txBody>
                  <a:tcPr marL="92295" marR="92295"/>
                </a:tc>
              </a:tr>
              <a:tr h="520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Pilot</a:t>
                      </a:r>
                      <a:r>
                        <a:rPr lang="en-US" sz="1400" b="1" baseline="0" dirty="0" smtClean="0"/>
                        <a:t> 2015 Training #2/ Educators and Administrators in Pilot</a:t>
                      </a:r>
                      <a:endParaRPr lang="en-US" sz="1400" b="1" dirty="0" smtClean="0"/>
                    </a:p>
                  </a:txBody>
                  <a:tcPr marL="92295" marR="92295"/>
                </a:tc>
                <a:tc>
                  <a:txBody>
                    <a:bodyPr/>
                    <a:lstStyle/>
                    <a:p>
                      <a:r>
                        <a:rPr lang="en-US" sz="1400" b="1" dirty="0" smtClean="0"/>
                        <a:t>January 16, 2015</a:t>
                      </a:r>
                      <a:r>
                        <a:rPr lang="en-US" sz="1400" b="1" baseline="0" dirty="0" smtClean="0"/>
                        <a:t> (WEBINAR)</a:t>
                      </a:r>
                      <a:endParaRPr lang="en-US" sz="1400" b="1" dirty="0"/>
                    </a:p>
                  </a:txBody>
                  <a:tcPr marL="92295" marR="92295"/>
                </a:tc>
              </a:tr>
              <a:tr h="520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effectLst/>
                        </a:rPr>
                        <a:t>School STAT training (District STAT trains</a:t>
                      </a:r>
                      <a:r>
                        <a:rPr kumimoji="0" lang="en-US" sz="1400" b="1" kern="1200" baseline="0" dirty="0" smtClean="0">
                          <a:effectLst/>
                        </a:rPr>
                        <a:t> </a:t>
                      </a:r>
                      <a:r>
                        <a:rPr kumimoji="0" lang="en-US" sz="1400" b="1" kern="1200" dirty="0" smtClean="0">
                          <a:effectLst/>
                        </a:rPr>
                        <a:t>School STATs)</a:t>
                      </a:r>
                      <a:endParaRPr kumimoji="0" lang="en-US" sz="1400" b="1" kern="1200" dirty="0" smtClean="0">
                        <a:solidFill>
                          <a:schemeClr val="dk1"/>
                        </a:solidFill>
                        <a:effectLst/>
                        <a:latin typeface="+mn-lt"/>
                        <a:ea typeface="+mn-ea"/>
                        <a:cs typeface="+mn-cs"/>
                      </a:endParaRPr>
                    </a:p>
                  </a:txBody>
                  <a:tcPr marL="92295" marR="92295">
                    <a:solidFill>
                      <a:schemeClr val="accent6">
                        <a:lumMod val="20000"/>
                        <a:lumOff val="80000"/>
                      </a:schemeClr>
                    </a:solidFill>
                  </a:tcPr>
                </a:tc>
                <a:tc>
                  <a:txBody>
                    <a:bodyPr/>
                    <a:lstStyle/>
                    <a:p>
                      <a:r>
                        <a:rPr kumimoji="0" lang="en-US" sz="1400" b="1" kern="1200" dirty="0" smtClean="0">
                          <a:effectLst/>
                        </a:rPr>
                        <a:t>October 2014-January 2015   </a:t>
                      </a:r>
                      <a:endParaRPr lang="en-US" sz="1400" b="1" dirty="0"/>
                    </a:p>
                  </a:txBody>
                  <a:tcPr marL="92295" marR="92295">
                    <a:solidFill>
                      <a:schemeClr val="accent6">
                        <a:lumMod val="20000"/>
                        <a:lumOff val="80000"/>
                      </a:schemeClr>
                    </a:solidFill>
                  </a:tcPr>
                </a:tc>
              </a:tr>
              <a:tr h="520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effectLst/>
                        </a:rPr>
                        <a:t>Teacher/School training (School</a:t>
                      </a:r>
                      <a:r>
                        <a:rPr kumimoji="0" lang="en-US" sz="1400" b="1" kern="1200" baseline="0" dirty="0" smtClean="0">
                          <a:effectLst/>
                        </a:rPr>
                        <a:t> </a:t>
                      </a:r>
                      <a:r>
                        <a:rPr kumimoji="0" lang="en-US" sz="1400" b="1" kern="1200" dirty="0" smtClean="0">
                          <a:effectLst/>
                        </a:rPr>
                        <a:t>STAT trains Teachers in Schools) </a:t>
                      </a:r>
                      <a:endParaRPr kumimoji="0" lang="en-US" sz="1400" b="1" kern="1200" dirty="0" smtClean="0">
                        <a:solidFill>
                          <a:schemeClr val="dk1"/>
                        </a:solidFill>
                        <a:effectLst/>
                        <a:latin typeface="+mn-lt"/>
                        <a:ea typeface="+mn-ea"/>
                        <a:cs typeface="+mn-cs"/>
                      </a:endParaRPr>
                    </a:p>
                  </a:txBody>
                  <a:tcPr marL="92295" marR="92295">
                    <a:solidFill>
                      <a:schemeClr val="accent6">
                        <a:lumMod val="20000"/>
                        <a:lumOff val="80000"/>
                      </a:schemeClr>
                    </a:solidFill>
                  </a:tcPr>
                </a:tc>
                <a:tc>
                  <a:txBody>
                    <a:bodyPr/>
                    <a:lstStyle/>
                    <a:p>
                      <a:r>
                        <a:rPr kumimoji="0" lang="en-US" sz="1400" b="1" kern="1200" dirty="0" smtClean="0">
                          <a:effectLst/>
                        </a:rPr>
                        <a:t>February-May, 2015               </a:t>
                      </a:r>
                      <a:endParaRPr lang="en-US" sz="1400" b="1" dirty="0"/>
                    </a:p>
                  </a:txBody>
                  <a:tcPr marL="92295" marR="92295">
                    <a:solidFill>
                      <a:schemeClr val="accent6">
                        <a:lumMod val="20000"/>
                        <a:lumOff val="80000"/>
                      </a:schemeClr>
                    </a:solidFill>
                  </a:tcPr>
                </a:tc>
              </a:tr>
              <a:tr h="301411">
                <a:tc>
                  <a:txBody>
                    <a:bodyPr/>
                    <a:lstStyle/>
                    <a:p>
                      <a:r>
                        <a:rPr lang="en-US" sz="1400" b="1" dirty="0" smtClean="0"/>
                        <a:t>2015 Comprehensive Pilot</a:t>
                      </a:r>
                      <a:r>
                        <a:rPr lang="en-US" sz="1400" b="1" baseline="0" dirty="0" smtClean="0"/>
                        <a:t> begins and ends</a:t>
                      </a:r>
                      <a:endParaRPr lang="en-US" sz="1400" b="1" dirty="0"/>
                    </a:p>
                  </a:txBody>
                  <a:tcPr marL="92295" marR="92295"/>
                </a:tc>
                <a:tc>
                  <a:txBody>
                    <a:bodyPr/>
                    <a:lstStyle/>
                    <a:p>
                      <a:r>
                        <a:rPr lang="en-US" sz="1400" b="1" dirty="0" smtClean="0"/>
                        <a:t>January-May</a:t>
                      </a:r>
                      <a:r>
                        <a:rPr lang="en-US" sz="1400" b="1" baseline="0" dirty="0" smtClean="0"/>
                        <a:t> 2015</a:t>
                      </a:r>
                    </a:p>
                  </a:txBody>
                  <a:tcPr marL="92295" marR="92295"/>
                </a:tc>
              </a:tr>
              <a:tr h="739828">
                <a:tc>
                  <a:txBody>
                    <a:bodyPr/>
                    <a:lstStyle/>
                    <a:p>
                      <a:r>
                        <a:rPr lang="en-US" sz="1400" b="1" dirty="0" smtClean="0"/>
                        <a:t>Principal Summits</a:t>
                      </a:r>
                      <a:r>
                        <a:rPr lang="en-US" sz="1400" b="1" baseline="0" dirty="0" smtClean="0"/>
                        <a:t> 2015/ Regional summits on the Role of Administrators in SLOs, evaluation, and instructional leadership</a:t>
                      </a:r>
                      <a:endParaRPr lang="en-US" sz="1400" b="1" dirty="0"/>
                    </a:p>
                  </a:txBody>
                  <a:tcPr marL="92295" marR="92295"/>
                </a:tc>
                <a:tc>
                  <a:txBody>
                    <a:bodyPr/>
                    <a:lstStyle/>
                    <a:p>
                      <a:r>
                        <a:rPr lang="en-US" sz="1400" b="1" baseline="0" dirty="0" smtClean="0"/>
                        <a:t>February  10-11, 19-20, 25-26 (Regional Summits)</a:t>
                      </a:r>
                    </a:p>
                  </a:txBody>
                  <a:tcPr marL="92295" marR="92295"/>
                </a:tc>
              </a:tr>
              <a:tr h="3014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effectLst/>
                        </a:rPr>
                        <a:t>All educators prepared to implement SLO</a:t>
                      </a:r>
                      <a:endParaRPr kumimoji="0" lang="en-US" sz="1400" b="1" kern="1200" dirty="0" smtClean="0">
                        <a:solidFill>
                          <a:schemeClr val="dk1"/>
                        </a:solidFill>
                        <a:effectLst/>
                        <a:latin typeface="+mn-lt"/>
                        <a:ea typeface="+mn-ea"/>
                        <a:cs typeface="+mn-cs"/>
                      </a:endParaRPr>
                    </a:p>
                  </a:txBody>
                  <a:tcPr marL="92295" marR="92295"/>
                </a:tc>
                <a:tc>
                  <a:txBody>
                    <a:bodyPr/>
                    <a:lstStyle/>
                    <a:p>
                      <a:r>
                        <a:rPr lang="en-US" sz="1400" b="1" dirty="0" smtClean="0"/>
                        <a:t>School</a:t>
                      </a:r>
                      <a:r>
                        <a:rPr lang="en-US" sz="1400" b="1" baseline="0" dirty="0" smtClean="0"/>
                        <a:t> year 2015-16</a:t>
                      </a:r>
                      <a:endParaRPr lang="en-US" sz="1400" b="1" dirty="0"/>
                    </a:p>
                  </a:txBody>
                  <a:tcPr marL="92295" marR="92295"/>
                </a:tc>
              </a:tr>
            </a:tbl>
          </a:graphicData>
        </a:graphic>
      </p:graphicFrame>
    </p:spTree>
    <p:extLst>
      <p:ext uri="{BB962C8B-B14F-4D97-AF65-F5344CB8AC3E}">
        <p14:creationId xmlns:p14="http://schemas.microsoft.com/office/powerpoint/2010/main" val="262260941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lstStyle/>
          <a:p>
            <a:r>
              <a:rPr lang="en-US" b="1" dirty="0" smtClean="0"/>
              <a:t>Activity:  Use this time to Plan</a:t>
            </a:r>
            <a:endParaRPr lang="en-US" b="1" dirty="0"/>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a:bodyPr>
          <a:lstStyle/>
          <a:p>
            <a:r>
              <a:rPr lang="en-US" b="1" dirty="0" smtClean="0"/>
              <a:t>Use the handouts in your packet:</a:t>
            </a:r>
          </a:p>
          <a:p>
            <a:pPr lvl="1"/>
            <a:r>
              <a:rPr lang="en-US" b="1" dirty="0" smtClean="0"/>
              <a:t>Buff Notetaking and Planning Guide</a:t>
            </a:r>
          </a:p>
          <a:p>
            <a:pPr lvl="1"/>
            <a:endParaRPr lang="en-US" b="1" dirty="0" smtClean="0"/>
          </a:p>
          <a:p>
            <a:pPr lvl="1"/>
            <a:r>
              <a:rPr lang="en-US" b="1" dirty="0" smtClean="0"/>
              <a:t>Brown Suggested Activities to Do in 2014-15</a:t>
            </a:r>
          </a:p>
          <a:p>
            <a:pPr lvl="1"/>
            <a:endParaRPr lang="en-US" b="1" dirty="0"/>
          </a:p>
          <a:p>
            <a:pPr lvl="1"/>
            <a:r>
              <a:rPr lang="en-US" b="1" dirty="0" smtClean="0"/>
              <a:t>Pink Sample Agendas for SLO Professional Learning</a:t>
            </a:r>
          </a:p>
          <a:p>
            <a:pPr marL="514350" indent="-457200"/>
            <a:endParaRPr lang="en-US" b="1" dirty="0" smtClean="0"/>
          </a:p>
          <a:p>
            <a:pPr marL="514350" indent="-457200"/>
            <a:r>
              <a:rPr lang="en-US" b="1" dirty="0" smtClean="0"/>
              <a:t>Think about what to do when you get back to your districts and schools</a:t>
            </a:r>
          </a:p>
        </p:txBody>
      </p:sp>
    </p:spTree>
    <p:extLst>
      <p:ext uri="{BB962C8B-B14F-4D97-AF65-F5344CB8AC3E}">
        <p14:creationId xmlns:p14="http://schemas.microsoft.com/office/powerpoint/2010/main" val="11328657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457200" y="228600"/>
            <a:ext cx="8229600" cy="1143000"/>
          </a:xfrm>
          <a:solidFill>
            <a:schemeClr val="bg2">
              <a:lumMod val="75000"/>
            </a:schemeClr>
          </a:solidFill>
          <a:ln>
            <a:solidFill>
              <a:schemeClr val="tx2">
                <a:lumMod val="60000"/>
                <a:lumOff val="40000"/>
              </a:schemeClr>
            </a:solidFill>
          </a:ln>
        </p:spPr>
        <p:txBody>
          <a:bodyPr/>
          <a:lstStyle/>
          <a:p>
            <a:r>
              <a:rPr lang="en-US" altLang="en-US" b="1" smtClean="0"/>
              <a:t>Moving Forward</a:t>
            </a:r>
          </a:p>
        </p:txBody>
      </p:sp>
      <p:sp>
        <p:nvSpPr>
          <p:cNvPr id="22531" name="Rectangle 3"/>
          <p:cNvSpPr>
            <a:spLocks noGrp="1"/>
          </p:cNvSpPr>
          <p:nvPr>
            <p:ph idx="1"/>
          </p:nvPr>
        </p:nvSpPr>
        <p:spPr/>
        <p:txBody>
          <a:bodyPr/>
          <a:lstStyle/>
          <a:p>
            <a:pPr>
              <a:buFont typeface="Wingdings" pitchFamily="2" charset="2"/>
              <a:buChar char="Ø"/>
            </a:pPr>
            <a:r>
              <a:rPr lang="en-US" altLang="en-US" dirty="0" smtClean="0"/>
              <a:t>Engage broad array of stakeholders in developing district SLO plan</a:t>
            </a:r>
          </a:p>
          <a:p>
            <a:pPr>
              <a:buFont typeface="Arial" charset="0"/>
              <a:buNone/>
            </a:pPr>
            <a:endParaRPr lang="en-US" altLang="en-US" dirty="0" smtClean="0"/>
          </a:p>
          <a:p>
            <a:pPr>
              <a:buFont typeface="Wingdings" pitchFamily="2" charset="2"/>
              <a:buChar char="Ø"/>
            </a:pPr>
            <a:r>
              <a:rPr lang="en-US" altLang="en-US" dirty="0"/>
              <a:t>Establish written guidelines or rules to help teachers and principal set, implement, &amp; measure SLOs</a:t>
            </a:r>
          </a:p>
          <a:p>
            <a:pPr>
              <a:buFont typeface="Wingdings" pitchFamily="2" charset="2"/>
              <a:buChar char="Ø"/>
            </a:pPr>
            <a:endParaRPr lang="en-US" altLang="en-US" dirty="0" smtClean="0"/>
          </a:p>
          <a:p>
            <a:pPr>
              <a:buFont typeface="Wingdings" pitchFamily="2" charset="2"/>
              <a:buChar char="Ø"/>
            </a:pPr>
            <a:r>
              <a:rPr lang="en-US" altLang="en-US" dirty="0" smtClean="0"/>
              <a:t>Provide models, examples, and templates</a:t>
            </a:r>
          </a:p>
          <a:p>
            <a:pPr>
              <a:buFont typeface="Arial" charset="0"/>
              <a:buNone/>
            </a:pPr>
            <a:endParaRPr lang="en-US" altLang="en-US" dirty="0" smtClean="0"/>
          </a:p>
        </p:txBody>
      </p:sp>
      <p:sp>
        <p:nvSpPr>
          <p:cNvPr id="4" name="Slide Number Placeholder 3"/>
          <p:cNvSpPr>
            <a:spLocks noGrp="1"/>
          </p:cNvSpPr>
          <p:nvPr>
            <p:ph type="sldNum" sz="quarter" idx="12"/>
          </p:nvPr>
        </p:nvSpPr>
        <p:spPr/>
        <p:txBody>
          <a:bodyPr/>
          <a:lstStyle/>
          <a:p>
            <a:pPr>
              <a:defRPr/>
            </a:pPr>
            <a:fld id="{DA53460E-C34F-4B05-996E-26F2C72DFDC8}" type="slidenum">
              <a:rPr lang="en-US" smtClean="0"/>
              <a:pPr>
                <a:defRPr/>
              </a:pPr>
              <a:t>79</a:t>
            </a:fld>
            <a:endParaRPr lang="en-US" dirty="0"/>
          </a:p>
        </p:txBody>
      </p:sp>
    </p:spTree>
    <p:extLst>
      <p:ext uri="{BB962C8B-B14F-4D97-AF65-F5344CB8AC3E}">
        <p14:creationId xmlns:p14="http://schemas.microsoft.com/office/powerpoint/2010/main" val="129164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lstStyle/>
          <a:p>
            <a:r>
              <a:rPr lang="en-US" b="1" dirty="0" smtClean="0"/>
              <a:t>Opening Activity</a:t>
            </a:r>
            <a:endParaRPr lang="en-US" b="1" dirty="0"/>
          </a:p>
        </p:txBody>
      </p:sp>
      <p:sp>
        <p:nvSpPr>
          <p:cNvPr id="3" name="Content Placeholder 2"/>
          <p:cNvSpPr>
            <a:spLocks noGrp="1"/>
          </p:cNvSpPr>
          <p:nvPr>
            <p:ph idx="1"/>
          </p:nvPr>
        </p:nvSpPr>
        <p:spPr>
          <a:xfrm>
            <a:off x="457200" y="1600200"/>
            <a:ext cx="8229600" cy="5029200"/>
          </a:xfrm>
          <a:ln>
            <a:solidFill>
              <a:schemeClr val="accent5"/>
            </a:solidFill>
          </a:ln>
        </p:spPr>
        <p:txBody>
          <a:bodyPr>
            <a:normAutofit fontScale="85000" lnSpcReduction="20000"/>
          </a:bodyPr>
          <a:lstStyle/>
          <a:p>
            <a:pPr marL="0" indent="0">
              <a:buNone/>
            </a:pPr>
            <a:r>
              <a:rPr lang="en-US" dirty="0" smtClean="0">
                <a:solidFill>
                  <a:schemeClr val="tx2"/>
                </a:solidFill>
              </a:rPr>
              <a:t>Move to the area of the room that most closely indicates your perception of where your district is for SLO development:  </a:t>
            </a:r>
          </a:p>
          <a:p>
            <a:pPr marL="514350" lvl="0" indent="-514350">
              <a:buAutoNum type="arabicPeriod"/>
            </a:pPr>
            <a:r>
              <a:rPr lang="en-US" dirty="0" smtClean="0"/>
              <a:t>Ready to go with SLOs</a:t>
            </a:r>
          </a:p>
          <a:p>
            <a:pPr marL="514350" lvl="0" indent="-514350">
              <a:buAutoNum type="arabicPeriod"/>
            </a:pPr>
            <a:r>
              <a:rPr lang="en-US" dirty="0" smtClean="0"/>
              <a:t>SLO </a:t>
            </a:r>
            <a:r>
              <a:rPr lang="en-US" dirty="0"/>
              <a:t>plans in </a:t>
            </a:r>
            <a:r>
              <a:rPr lang="en-US" dirty="0" smtClean="0"/>
              <a:t>place</a:t>
            </a:r>
          </a:p>
          <a:p>
            <a:pPr marL="514350" lvl="0" indent="-514350">
              <a:buAutoNum type="arabicPeriod"/>
            </a:pPr>
            <a:r>
              <a:rPr lang="en-US" dirty="0" smtClean="0"/>
              <a:t>Happy </a:t>
            </a:r>
            <a:r>
              <a:rPr lang="en-US" dirty="0"/>
              <a:t>to be here and ready to write </a:t>
            </a:r>
            <a:r>
              <a:rPr lang="en-US" dirty="0" smtClean="0"/>
              <a:t>SLOs</a:t>
            </a:r>
          </a:p>
          <a:p>
            <a:pPr marL="514350" lvl="0" indent="-514350">
              <a:buAutoNum type="arabicPeriod"/>
            </a:pPr>
            <a:r>
              <a:rPr lang="en-US" dirty="0" smtClean="0"/>
              <a:t>Started </a:t>
            </a:r>
            <a:r>
              <a:rPr lang="en-US" dirty="0"/>
              <a:t>SLO Professional Learning in </a:t>
            </a:r>
            <a:r>
              <a:rPr lang="en-US" dirty="0" smtClean="0"/>
              <a:t>LEA</a:t>
            </a:r>
          </a:p>
          <a:p>
            <a:pPr marL="514350" lvl="0" indent="-514350">
              <a:buAutoNum type="arabicPeriod"/>
            </a:pPr>
            <a:r>
              <a:rPr lang="en-US" dirty="0" smtClean="0"/>
              <a:t>Feeling </a:t>
            </a:r>
            <a:r>
              <a:rPr lang="en-US" dirty="0"/>
              <a:t>Confident to </a:t>
            </a:r>
            <a:r>
              <a:rPr lang="en-US" dirty="0" smtClean="0"/>
              <a:t>implement SLOs</a:t>
            </a:r>
          </a:p>
          <a:p>
            <a:pPr marL="514350" lvl="0" indent="-514350">
              <a:buAutoNum type="arabicPeriod"/>
            </a:pPr>
            <a:r>
              <a:rPr lang="en-US" dirty="0" smtClean="0"/>
              <a:t>Ready </a:t>
            </a:r>
            <a:r>
              <a:rPr lang="en-US" dirty="0"/>
              <a:t>to ask good </a:t>
            </a:r>
            <a:r>
              <a:rPr lang="en-US" dirty="0" smtClean="0"/>
              <a:t>questions</a:t>
            </a:r>
          </a:p>
          <a:p>
            <a:pPr marL="514350" lvl="0" indent="-514350">
              <a:buAutoNum type="arabicPeriod"/>
            </a:pPr>
            <a:r>
              <a:rPr lang="en-US" dirty="0" smtClean="0"/>
              <a:t>Understand </a:t>
            </a:r>
            <a:r>
              <a:rPr lang="en-US" dirty="0"/>
              <a:t>SLOs, but need support </a:t>
            </a:r>
            <a:endParaRPr lang="en-US" dirty="0" smtClean="0"/>
          </a:p>
          <a:p>
            <a:pPr marL="514350" lvl="0" indent="-514350">
              <a:buAutoNum type="arabicPeriod"/>
            </a:pPr>
            <a:r>
              <a:rPr lang="en-US" dirty="0" smtClean="0"/>
              <a:t>LEA </a:t>
            </a:r>
            <a:r>
              <a:rPr lang="en-US" dirty="0"/>
              <a:t>STAT in place, but just </a:t>
            </a:r>
            <a:r>
              <a:rPr lang="en-US" dirty="0" smtClean="0"/>
              <a:t>beginning</a:t>
            </a:r>
          </a:p>
          <a:p>
            <a:pPr marL="514350" lvl="0" indent="-514350">
              <a:buAutoNum type="arabicPeriod"/>
            </a:pPr>
            <a:r>
              <a:rPr lang="en-US" dirty="0" smtClean="0"/>
              <a:t>Present</a:t>
            </a:r>
            <a:r>
              <a:rPr lang="en-US" dirty="0"/>
              <a:t>, but confused</a:t>
            </a:r>
          </a:p>
          <a:p>
            <a:endParaRPr lang="en-US" dirty="0"/>
          </a:p>
        </p:txBody>
      </p:sp>
    </p:spTree>
    <p:extLst>
      <p:ext uri="{BB962C8B-B14F-4D97-AF65-F5344CB8AC3E}">
        <p14:creationId xmlns:p14="http://schemas.microsoft.com/office/powerpoint/2010/main" val="176045134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solidFill>
            <a:schemeClr val="bg2">
              <a:lumMod val="75000"/>
            </a:schemeClr>
          </a:solidFill>
          <a:ln>
            <a:solidFill>
              <a:schemeClr val="tx2">
                <a:lumMod val="60000"/>
                <a:lumOff val="40000"/>
              </a:schemeClr>
            </a:solidFill>
          </a:ln>
        </p:spPr>
        <p:txBody>
          <a:bodyPr/>
          <a:lstStyle/>
          <a:p>
            <a:r>
              <a:rPr lang="en-US" altLang="en-US" b="1" dirty="0" smtClean="0"/>
              <a:t>Moving Forward</a:t>
            </a:r>
          </a:p>
        </p:txBody>
      </p:sp>
      <p:sp>
        <p:nvSpPr>
          <p:cNvPr id="23555" name="Rectangle 3"/>
          <p:cNvSpPr>
            <a:spLocks noGrp="1"/>
          </p:cNvSpPr>
          <p:nvPr>
            <p:ph idx="1"/>
          </p:nvPr>
        </p:nvSpPr>
        <p:spPr/>
        <p:txBody>
          <a:bodyPr/>
          <a:lstStyle/>
          <a:p>
            <a:pPr>
              <a:buFont typeface="Wingdings" pitchFamily="2" charset="2"/>
              <a:buChar char="Ø"/>
            </a:pPr>
            <a:r>
              <a:rPr lang="en-US" altLang="en-US" dirty="0" smtClean="0"/>
              <a:t>Build skills of teachers and administrators by providing </a:t>
            </a:r>
            <a:r>
              <a:rPr lang="en-US" altLang="en-US" b="1" dirty="0" smtClean="0"/>
              <a:t>hands-on experience </a:t>
            </a:r>
            <a:r>
              <a:rPr lang="en-US" altLang="en-US" dirty="0" smtClean="0"/>
              <a:t>writing an SLO</a:t>
            </a:r>
          </a:p>
          <a:p>
            <a:pPr>
              <a:buFont typeface="Arial" charset="0"/>
              <a:buNone/>
            </a:pPr>
            <a:endParaRPr lang="en-US" altLang="en-US" dirty="0" smtClean="0"/>
          </a:p>
          <a:p>
            <a:pPr>
              <a:buFont typeface="Wingdings" pitchFamily="2" charset="2"/>
              <a:buChar char="Ø"/>
            </a:pPr>
            <a:r>
              <a:rPr lang="en-US" altLang="en-US" dirty="0" smtClean="0"/>
              <a:t>Develop a two-way communication plan</a:t>
            </a:r>
          </a:p>
          <a:p>
            <a:pPr>
              <a:buFont typeface="Arial" charset="0"/>
              <a:buNone/>
            </a:pPr>
            <a:endParaRPr lang="en-US" altLang="en-US" dirty="0" smtClean="0"/>
          </a:p>
          <a:p>
            <a:pPr>
              <a:buFont typeface="Wingdings" pitchFamily="2" charset="2"/>
              <a:buChar char="Ø"/>
            </a:pPr>
            <a:r>
              <a:rPr lang="en-US" altLang="en-US" dirty="0" smtClean="0"/>
              <a:t>Provide support and ensure principals have the skills and knowledge necessary to provide leadership for quality SLO implementation</a:t>
            </a:r>
          </a:p>
          <a:p>
            <a:endParaRPr lang="en-US" altLang="en-US" dirty="0" smtClean="0"/>
          </a:p>
        </p:txBody>
      </p:sp>
      <p:sp>
        <p:nvSpPr>
          <p:cNvPr id="4" name="Slide Number Placeholder 3"/>
          <p:cNvSpPr>
            <a:spLocks noGrp="1"/>
          </p:cNvSpPr>
          <p:nvPr>
            <p:ph type="sldNum" sz="quarter" idx="12"/>
          </p:nvPr>
        </p:nvSpPr>
        <p:spPr/>
        <p:txBody>
          <a:bodyPr/>
          <a:lstStyle/>
          <a:p>
            <a:pPr>
              <a:defRPr/>
            </a:pPr>
            <a:fld id="{E140B5C7-4638-4B2F-B6C3-3D7891912419}" type="slidenum">
              <a:rPr lang="en-US" smtClean="0"/>
              <a:pPr>
                <a:defRPr/>
              </a:pPr>
              <a:t>80</a:t>
            </a:fld>
            <a:endParaRPr lang="en-US" dirty="0"/>
          </a:p>
        </p:txBody>
      </p:sp>
    </p:spTree>
    <p:extLst>
      <p:ext uri="{BB962C8B-B14F-4D97-AF65-F5344CB8AC3E}">
        <p14:creationId xmlns:p14="http://schemas.microsoft.com/office/powerpoint/2010/main" val="14580243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304800"/>
            <a:ext cx="7620000" cy="960438"/>
          </a:xfrm>
          <a:solidFill>
            <a:schemeClr val="bg2">
              <a:lumMod val="75000"/>
            </a:schemeClr>
          </a:solidFill>
        </p:spPr>
        <p:txBody>
          <a:bodyPr>
            <a:normAutofit fontScale="90000"/>
          </a:bodyPr>
          <a:lstStyle/>
          <a:p>
            <a:r>
              <a:rPr lang="en-US" altLang="en-US" sz="4000" b="1" dirty="0" smtClean="0"/>
              <a:t>Professional</a:t>
            </a:r>
            <a:br>
              <a:rPr lang="en-US" altLang="en-US" sz="4000" b="1" dirty="0" smtClean="0"/>
            </a:br>
            <a:r>
              <a:rPr lang="en-US" altLang="en-US" sz="4000" b="1" dirty="0" smtClean="0"/>
              <a:t>Learning Cycle</a:t>
            </a:r>
          </a:p>
        </p:txBody>
      </p:sp>
      <p:graphicFrame>
        <p:nvGraphicFramePr>
          <p:cNvPr id="5" name="Diagram 4"/>
          <p:cNvGraphicFramePr/>
          <p:nvPr/>
        </p:nvGraphicFramePr>
        <p:xfrm>
          <a:off x="1295400" y="1447800"/>
          <a:ext cx="6324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170693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1554162"/>
          </a:xfrm>
          <a:solidFill>
            <a:schemeClr val="bg2">
              <a:lumMod val="75000"/>
            </a:schemeClr>
          </a:solidFill>
          <a:ln>
            <a:solidFill>
              <a:schemeClr val="tx1"/>
            </a:solidFill>
          </a:ln>
        </p:spPr>
        <p:txBody>
          <a:bodyPr>
            <a:noAutofit/>
          </a:bodyPr>
          <a:lstStyle/>
          <a:p>
            <a:r>
              <a:rPr lang="en-US" altLang="en-US" sz="4000" b="1" dirty="0" smtClean="0"/>
              <a:t>SLO  Professional Learning Cycle</a:t>
            </a:r>
          </a:p>
        </p:txBody>
      </p:sp>
      <p:sp>
        <p:nvSpPr>
          <p:cNvPr id="3" name="Content Placeholder 2"/>
          <p:cNvSpPr>
            <a:spLocks noGrp="1"/>
          </p:cNvSpPr>
          <p:nvPr>
            <p:ph idx="1"/>
          </p:nvPr>
        </p:nvSpPr>
        <p:spPr>
          <a:xfrm>
            <a:off x="457200" y="2286000"/>
            <a:ext cx="4038600" cy="3886200"/>
          </a:xfrm>
        </p:spPr>
        <p:txBody>
          <a:bodyPr>
            <a:normAutofit lnSpcReduction="10000"/>
          </a:bodyPr>
          <a:lstStyle/>
          <a:p>
            <a:pPr marL="0" indent="0">
              <a:spcBef>
                <a:spcPct val="0"/>
              </a:spcBef>
              <a:buClr>
                <a:srgbClr val="E46C0A"/>
              </a:buClr>
              <a:buFont typeface="Symbol" pitchFamily="18" charset="2"/>
              <a:buChar char=""/>
            </a:pPr>
            <a:r>
              <a:rPr lang="en-US" altLang="en-US" sz="2400" b="1" smtClean="0"/>
              <a:t>Definition</a:t>
            </a:r>
          </a:p>
          <a:p>
            <a:pPr marL="0" indent="0">
              <a:spcBef>
                <a:spcPct val="0"/>
              </a:spcBef>
              <a:buFont typeface="Arial" charset="0"/>
              <a:buNone/>
            </a:pPr>
            <a:r>
              <a:rPr lang="en-US" altLang="en-US" sz="2400" i="1" smtClean="0">
                <a:solidFill>
                  <a:srgbClr val="0000FF"/>
                </a:solidFill>
              </a:rPr>
              <a:t>Understand the purpose of SLOs</a:t>
            </a:r>
            <a:endParaRPr lang="en-US" altLang="en-US" sz="2400" smtClean="0"/>
          </a:p>
          <a:p>
            <a:pPr marL="0" indent="0">
              <a:spcBef>
                <a:spcPct val="0"/>
              </a:spcBef>
              <a:buFont typeface="Arial" charset="0"/>
              <a:buNone/>
            </a:pPr>
            <a:endParaRPr lang="en-US" altLang="en-US" sz="2400" smtClean="0"/>
          </a:p>
          <a:p>
            <a:pPr marL="0" indent="0">
              <a:spcBef>
                <a:spcPct val="0"/>
              </a:spcBef>
              <a:buClr>
                <a:srgbClr val="E46C0A"/>
              </a:buClr>
              <a:buFont typeface="Symbol" pitchFamily="18" charset="2"/>
              <a:buChar char=""/>
            </a:pPr>
            <a:r>
              <a:rPr lang="en-US" altLang="en-US" sz="2400" b="1" smtClean="0"/>
              <a:t>Validation</a:t>
            </a:r>
          </a:p>
          <a:p>
            <a:pPr marL="0" indent="0">
              <a:spcBef>
                <a:spcPct val="0"/>
              </a:spcBef>
              <a:buFont typeface="Arial" charset="0"/>
              <a:buNone/>
            </a:pPr>
            <a:r>
              <a:rPr lang="en-US" altLang="en-US" sz="2400" i="1" smtClean="0">
                <a:solidFill>
                  <a:srgbClr val="0000FF"/>
                </a:solidFill>
              </a:rPr>
              <a:t>Understand the importance of SLOs</a:t>
            </a:r>
            <a:endParaRPr lang="en-US" altLang="en-US" sz="2400" b="1" smtClean="0">
              <a:solidFill>
                <a:srgbClr val="0000FF"/>
              </a:solidFill>
            </a:endParaRPr>
          </a:p>
          <a:p>
            <a:pPr marL="0" indent="0">
              <a:spcBef>
                <a:spcPct val="0"/>
              </a:spcBef>
              <a:buFont typeface="Arial" charset="0"/>
              <a:buNone/>
            </a:pPr>
            <a:endParaRPr lang="en-US" altLang="en-US" sz="2400" smtClean="0"/>
          </a:p>
          <a:p>
            <a:pPr marL="0" indent="0">
              <a:spcBef>
                <a:spcPct val="0"/>
              </a:spcBef>
              <a:buClr>
                <a:srgbClr val="E46C0A"/>
              </a:buClr>
              <a:buFont typeface="Symbol" pitchFamily="18" charset="2"/>
              <a:buChar char=""/>
            </a:pPr>
            <a:r>
              <a:rPr lang="en-US" altLang="en-US" sz="2400" b="1" smtClean="0"/>
              <a:t>Assimilation</a:t>
            </a:r>
          </a:p>
          <a:p>
            <a:pPr marL="0" indent="0">
              <a:spcBef>
                <a:spcPct val="0"/>
              </a:spcBef>
              <a:buFont typeface="Arial" charset="0"/>
              <a:buNone/>
            </a:pPr>
            <a:r>
              <a:rPr lang="en-US" altLang="en-US" sz="2400" i="1" smtClean="0">
                <a:solidFill>
                  <a:srgbClr val="0000FF"/>
                </a:solidFill>
              </a:rPr>
              <a:t>Understand the elements and mechanics of the SLO process</a:t>
            </a:r>
            <a:endParaRPr lang="en-US" altLang="en-US" sz="2400" i="1" smtClean="0"/>
          </a:p>
          <a:p>
            <a:pPr marL="0" indent="0">
              <a:spcBef>
                <a:spcPct val="0"/>
              </a:spcBef>
            </a:pPr>
            <a:endParaRPr lang="en-US" altLang="en-US" sz="2400" smtClean="0"/>
          </a:p>
          <a:p>
            <a:pPr marL="0" indent="0"/>
            <a:endParaRPr lang="en-US" altLang="en-US" sz="2400" smtClean="0"/>
          </a:p>
        </p:txBody>
      </p:sp>
      <p:sp>
        <p:nvSpPr>
          <p:cNvPr id="25606" name="Rectangle 6"/>
          <p:cNvSpPr>
            <a:spLocks noGrp="1"/>
          </p:cNvSpPr>
          <p:nvPr>
            <p:ph type="body" sz="half" idx="4294967295"/>
          </p:nvPr>
        </p:nvSpPr>
        <p:spPr>
          <a:xfrm>
            <a:off x="5105400" y="2362200"/>
            <a:ext cx="4038600" cy="3429000"/>
          </a:xfrm>
        </p:spPr>
        <p:txBody>
          <a:bodyPr/>
          <a:lstStyle/>
          <a:p>
            <a:pPr>
              <a:spcBef>
                <a:spcPct val="0"/>
              </a:spcBef>
              <a:buClr>
                <a:srgbClr val="E46C0A"/>
              </a:buClr>
              <a:buFont typeface="Symbol" pitchFamily="18" charset="2"/>
              <a:buChar char=""/>
            </a:pPr>
            <a:r>
              <a:rPr lang="en-US" altLang="en-US" sz="2400" b="1" smtClean="0"/>
              <a:t>Integration</a:t>
            </a:r>
          </a:p>
          <a:p>
            <a:pPr>
              <a:spcBef>
                <a:spcPct val="0"/>
              </a:spcBef>
              <a:buFont typeface="Arial" charset="0"/>
              <a:buNone/>
            </a:pPr>
            <a:r>
              <a:rPr lang="en-US" altLang="en-US" sz="2400" i="1" smtClean="0">
                <a:solidFill>
                  <a:srgbClr val="0000FF"/>
                </a:solidFill>
              </a:rPr>
              <a:t>Understand how SLOs are incorporated into every day instructional practice</a:t>
            </a:r>
            <a:endParaRPr lang="en-US" altLang="en-US" sz="2400" i="1" smtClean="0"/>
          </a:p>
          <a:p>
            <a:pPr>
              <a:spcBef>
                <a:spcPct val="0"/>
              </a:spcBef>
              <a:buFont typeface="Arial" charset="0"/>
              <a:buNone/>
            </a:pPr>
            <a:endParaRPr lang="en-US" altLang="en-US" sz="2400" i="1" smtClean="0"/>
          </a:p>
          <a:p>
            <a:pPr>
              <a:spcBef>
                <a:spcPct val="0"/>
              </a:spcBef>
              <a:buClr>
                <a:srgbClr val="E46C0A"/>
              </a:buClr>
              <a:buFont typeface="Symbol" pitchFamily="18" charset="2"/>
              <a:buChar char=""/>
            </a:pPr>
            <a:r>
              <a:rPr lang="en-US" altLang="en-US" sz="2400" b="1" smtClean="0"/>
              <a:t>Transition</a:t>
            </a:r>
          </a:p>
          <a:p>
            <a:pPr>
              <a:spcBef>
                <a:spcPct val="0"/>
              </a:spcBef>
              <a:buFont typeface="Arial" charset="0"/>
              <a:buNone/>
            </a:pPr>
            <a:r>
              <a:rPr lang="en-US" altLang="en-US" sz="2400" i="1" smtClean="0">
                <a:solidFill>
                  <a:srgbClr val="0000FF"/>
                </a:solidFill>
              </a:rPr>
              <a:t>Understand the relationship of SLOs to student achievement</a:t>
            </a:r>
            <a:endParaRPr lang="en-US" altLang="en-US" sz="2400" i="1" smtClean="0"/>
          </a:p>
          <a:p>
            <a:endParaRPr lang="en-US" altLang="en-US" sz="2400" smtClean="0"/>
          </a:p>
        </p:txBody>
      </p:sp>
    </p:spTree>
    <p:extLst>
      <p:ext uri="{BB962C8B-B14F-4D97-AF65-F5344CB8AC3E}">
        <p14:creationId xmlns:p14="http://schemas.microsoft.com/office/powerpoint/2010/main" val="107382342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b="1" dirty="0" smtClean="0"/>
              <a:t>Break</a:t>
            </a:r>
            <a:endParaRPr lang="en-US" b="1" dirty="0"/>
          </a:p>
        </p:txBody>
      </p:sp>
      <p:pic>
        <p:nvPicPr>
          <p:cNvPr id="6146" name="Picture 2" descr="C:\Users\knaylor\AppData\Local\Microsoft\Windows\Temporary Internet Files\Content.IE5\FV2ZDY7U\MP900316418[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2601309"/>
            <a:ext cx="3657600" cy="252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9003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fontScale="90000"/>
          </a:bodyPr>
          <a:lstStyle/>
          <a:p>
            <a:r>
              <a:rPr lang="en-US" b="1" dirty="0" smtClean="0"/>
              <a:t>2015 Comprehensive Evaluation Pilot</a:t>
            </a:r>
            <a:endParaRPr lang="en-US" b="1" dirty="0"/>
          </a:p>
        </p:txBody>
      </p:sp>
      <p:sp>
        <p:nvSpPr>
          <p:cNvPr id="3" name="Content Placeholder 2"/>
          <p:cNvSpPr>
            <a:spLocks noGrp="1"/>
          </p:cNvSpPr>
          <p:nvPr>
            <p:ph idx="1"/>
          </p:nvPr>
        </p:nvSpPr>
        <p:spPr>
          <a:ln>
            <a:solidFill>
              <a:schemeClr val="accent6">
                <a:lumMod val="50000"/>
              </a:schemeClr>
            </a:solidFill>
          </a:ln>
        </p:spPr>
        <p:txBody>
          <a:bodyPr/>
          <a:lstStyle/>
          <a:p>
            <a:r>
              <a:rPr lang="en-US" dirty="0"/>
              <a:t>EXPANDED Purpose:</a:t>
            </a:r>
          </a:p>
          <a:p>
            <a:pPr lvl="2"/>
            <a:r>
              <a:rPr lang="en-US" sz="2000" dirty="0"/>
              <a:t>Determine the relationships between ratings from the three components of the evaluation model</a:t>
            </a:r>
          </a:p>
          <a:p>
            <a:pPr lvl="2"/>
            <a:r>
              <a:rPr lang="en-US" sz="2000" dirty="0"/>
              <a:t>Determine how multiple measures relate to one another to predict the influence of the three components on effectiveness</a:t>
            </a:r>
          </a:p>
          <a:p>
            <a:r>
              <a:rPr lang="en-US" dirty="0"/>
              <a:t>SLO Purpose:  </a:t>
            </a:r>
          </a:p>
          <a:p>
            <a:pPr lvl="2"/>
            <a:r>
              <a:rPr lang="en-US" sz="2000" dirty="0"/>
              <a:t>Determine if implementation across and between subjects and grade levels is consistent and reliable</a:t>
            </a:r>
          </a:p>
          <a:p>
            <a:pPr lvl="2"/>
            <a:r>
              <a:rPr lang="en-US" sz="2000" dirty="0"/>
              <a:t>Measure the rigor of targets and benchmarks as well as the distribution of  SLO ratings</a:t>
            </a:r>
          </a:p>
          <a:p>
            <a:pPr lvl="2"/>
            <a:r>
              <a:rPr lang="en-US" sz="2000" dirty="0"/>
              <a:t>Examine individual and shared SLOs and the differences in outcomes and ratings</a:t>
            </a:r>
          </a:p>
          <a:p>
            <a:endParaRPr lang="en-US" dirty="0"/>
          </a:p>
        </p:txBody>
      </p:sp>
    </p:spTree>
    <p:extLst>
      <p:ext uri="{BB962C8B-B14F-4D97-AF65-F5344CB8AC3E}">
        <p14:creationId xmlns:p14="http://schemas.microsoft.com/office/powerpoint/2010/main" val="11985034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b="1" dirty="0"/>
              <a:t>Research </a:t>
            </a:r>
            <a:r>
              <a:rPr lang="en-US" b="1" dirty="0" smtClean="0"/>
              <a:t>Questions</a:t>
            </a:r>
            <a:endParaRPr lang="en-US" b="1" dirty="0"/>
          </a:p>
        </p:txBody>
      </p:sp>
      <p:sp>
        <p:nvSpPr>
          <p:cNvPr id="3" name="Content Placeholder 2"/>
          <p:cNvSpPr>
            <a:spLocks noGrp="1"/>
          </p:cNvSpPr>
          <p:nvPr>
            <p:ph idx="1"/>
          </p:nvPr>
        </p:nvSpPr>
        <p:spPr>
          <a:xfrm>
            <a:off x="822959" y="1524000"/>
            <a:ext cx="7543801" cy="5181600"/>
          </a:xfrm>
        </p:spPr>
        <p:txBody>
          <a:bodyPr>
            <a:normAutofit fontScale="62500" lnSpcReduction="20000"/>
          </a:bodyPr>
          <a:lstStyle/>
          <a:p>
            <a:pPr lvl="0"/>
            <a:r>
              <a:rPr lang="en-US" b="1" dirty="0" smtClean="0"/>
              <a:t>1</a:t>
            </a:r>
            <a:r>
              <a:rPr lang="en-US" b="1" dirty="0"/>
              <a:t>. Do the components (professional performance, student growth, and stakeholder input) relate to one another and to what extent?</a:t>
            </a:r>
          </a:p>
          <a:p>
            <a:pPr lvl="0"/>
            <a:endParaRPr lang="en-US" b="1" dirty="0" smtClean="0"/>
          </a:p>
          <a:p>
            <a:pPr lvl="0"/>
            <a:r>
              <a:rPr lang="en-US" b="1" dirty="0" smtClean="0"/>
              <a:t>2. To </a:t>
            </a:r>
            <a:r>
              <a:rPr lang="en-US" b="1" dirty="0"/>
              <a:t>what extent are the three components and instruments/tools used to collect data on educator effectiveness implemented with fidelity?  </a:t>
            </a:r>
            <a:endParaRPr lang="en-US" b="1" dirty="0" smtClean="0"/>
          </a:p>
          <a:p>
            <a:pPr lvl="0"/>
            <a:endParaRPr lang="en-US" b="1" dirty="0" smtClean="0"/>
          </a:p>
          <a:p>
            <a:pPr lvl="0"/>
            <a:r>
              <a:rPr lang="en-US" b="1" dirty="0" smtClean="0"/>
              <a:t>3. How </a:t>
            </a:r>
            <a:r>
              <a:rPr lang="en-US" b="1" dirty="0"/>
              <a:t>were the tools used and were they useful and doable?</a:t>
            </a:r>
          </a:p>
          <a:p>
            <a:pPr lvl="0"/>
            <a:endParaRPr lang="en-US" b="1" dirty="0" smtClean="0"/>
          </a:p>
          <a:p>
            <a:pPr lvl="0"/>
            <a:r>
              <a:rPr lang="en-US" b="1" dirty="0" smtClean="0"/>
              <a:t>4. What </a:t>
            </a:r>
            <a:r>
              <a:rPr lang="en-US" b="1" dirty="0"/>
              <a:t>does the evidence of validity and reliability of the three components suggest about a potential weighting scheme? </a:t>
            </a:r>
          </a:p>
          <a:p>
            <a:pPr lvl="0"/>
            <a:endParaRPr lang="en-US" b="1" dirty="0" smtClean="0">
              <a:solidFill>
                <a:srgbClr val="7030A0"/>
              </a:solidFill>
            </a:endParaRPr>
          </a:p>
          <a:p>
            <a:pPr lvl="0"/>
            <a:r>
              <a:rPr lang="en-US" b="1" dirty="0" smtClean="0">
                <a:solidFill>
                  <a:srgbClr val="7030A0"/>
                </a:solidFill>
              </a:rPr>
              <a:t>5. How </a:t>
            </a:r>
            <a:r>
              <a:rPr lang="en-US" b="1" dirty="0">
                <a:solidFill>
                  <a:srgbClr val="7030A0"/>
                </a:solidFill>
              </a:rPr>
              <a:t>different are the SLOs in the same content areas and across content areas?</a:t>
            </a:r>
          </a:p>
          <a:p>
            <a:pPr lvl="0"/>
            <a:endParaRPr lang="en-US" b="1" dirty="0" smtClean="0">
              <a:solidFill>
                <a:srgbClr val="7030A0"/>
              </a:solidFill>
            </a:endParaRPr>
          </a:p>
          <a:p>
            <a:pPr lvl="0"/>
            <a:r>
              <a:rPr lang="en-US" b="1" dirty="0" smtClean="0">
                <a:solidFill>
                  <a:srgbClr val="7030A0"/>
                </a:solidFill>
              </a:rPr>
              <a:t>6. To </a:t>
            </a:r>
            <a:r>
              <a:rPr lang="en-US" b="1" dirty="0">
                <a:solidFill>
                  <a:srgbClr val="7030A0"/>
                </a:solidFill>
              </a:rPr>
              <a:t>what extent did the example SLOs and the model template/development guide help in SLO development?</a:t>
            </a:r>
          </a:p>
          <a:p>
            <a:endParaRPr lang="en-US" dirty="0">
              <a:solidFill>
                <a:srgbClr val="7030A0"/>
              </a:solidFill>
            </a:endParaRPr>
          </a:p>
        </p:txBody>
      </p:sp>
    </p:spTree>
    <p:extLst>
      <p:ext uri="{BB962C8B-B14F-4D97-AF65-F5344CB8AC3E}">
        <p14:creationId xmlns:p14="http://schemas.microsoft.com/office/powerpoint/2010/main" val="334402179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b="1" dirty="0" smtClean="0"/>
              <a:t>Research Design</a:t>
            </a:r>
            <a:endParaRPr lang="en-US" b="1" dirty="0"/>
          </a:p>
        </p:txBody>
      </p:sp>
      <p:sp>
        <p:nvSpPr>
          <p:cNvPr id="3" name="Content Placeholder 2"/>
          <p:cNvSpPr>
            <a:spLocks noGrp="1"/>
          </p:cNvSpPr>
          <p:nvPr>
            <p:ph idx="1"/>
          </p:nvPr>
        </p:nvSpPr>
        <p:spPr>
          <a:xfrm>
            <a:off x="822959" y="1845734"/>
            <a:ext cx="7543801" cy="4402666"/>
          </a:xfrm>
        </p:spPr>
        <p:txBody>
          <a:bodyPr>
            <a:normAutofit lnSpcReduction="10000"/>
          </a:bodyPr>
          <a:lstStyle/>
          <a:p>
            <a:pPr marL="118872" indent="0">
              <a:buNone/>
            </a:pPr>
            <a:r>
              <a:rPr lang="en-US" dirty="0"/>
              <a:t>Methodology:</a:t>
            </a:r>
          </a:p>
          <a:p>
            <a:pPr lvl="2"/>
            <a:r>
              <a:rPr lang="en-US" sz="2000" dirty="0" smtClean="0"/>
              <a:t>Six districts </a:t>
            </a:r>
            <a:r>
              <a:rPr lang="en-US" sz="2000" dirty="0"/>
              <a:t>across demographics:  size, SES, region</a:t>
            </a:r>
          </a:p>
          <a:p>
            <a:pPr lvl="2"/>
            <a:r>
              <a:rPr lang="en-US" sz="2000" dirty="0"/>
              <a:t>18 </a:t>
            </a:r>
            <a:r>
              <a:rPr lang="en-US" sz="2000" dirty="0" smtClean="0"/>
              <a:t>schools </a:t>
            </a:r>
            <a:r>
              <a:rPr lang="en-US" sz="2000" dirty="0"/>
              <a:t>across levels:  6 from each level</a:t>
            </a:r>
          </a:p>
          <a:p>
            <a:pPr lvl="2"/>
            <a:r>
              <a:rPr lang="en-US" sz="2000" dirty="0"/>
              <a:t>Variety of content areas/subjects/ grade levels represented</a:t>
            </a:r>
          </a:p>
          <a:p>
            <a:pPr lvl="2"/>
            <a:r>
              <a:rPr lang="en-US" sz="2000" dirty="0"/>
              <a:t>Use state example SLOs and contextualize them to the teachers’ classrooms</a:t>
            </a:r>
          </a:p>
          <a:p>
            <a:r>
              <a:rPr lang="en-US" dirty="0" smtClean="0"/>
              <a:t>Data collection and analysis:</a:t>
            </a:r>
          </a:p>
          <a:p>
            <a:pPr lvl="2"/>
            <a:r>
              <a:rPr lang="en-US" sz="2000" dirty="0"/>
              <a:t>Surveys, interviews, and focus groups</a:t>
            </a:r>
          </a:p>
          <a:p>
            <a:pPr lvl="2"/>
            <a:r>
              <a:rPr lang="en-US" sz="2000" dirty="0"/>
              <a:t>Documents and Utah Model SLO Template and district adapted templates</a:t>
            </a:r>
          </a:p>
          <a:p>
            <a:pPr lvl="2"/>
            <a:r>
              <a:rPr lang="en-US" sz="2000" dirty="0"/>
              <a:t>Content area sampling with purposeful selection of grade levels and subject areas</a:t>
            </a:r>
          </a:p>
          <a:p>
            <a:endParaRPr lang="en-US" dirty="0"/>
          </a:p>
        </p:txBody>
      </p:sp>
    </p:spTree>
    <p:extLst>
      <p:ext uri="{BB962C8B-B14F-4D97-AF65-F5344CB8AC3E}">
        <p14:creationId xmlns:p14="http://schemas.microsoft.com/office/powerpoint/2010/main" val="416128840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066800"/>
          </a:xfrm>
          <a:solidFill>
            <a:schemeClr val="accent6">
              <a:lumMod val="60000"/>
              <a:lumOff val="40000"/>
            </a:schemeClr>
          </a:solidFill>
        </p:spPr>
        <p:txBody>
          <a:bodyPr/>
          <a:lstStyle/>
          <a:p>
            <a:r>
              <a:rPr lang="en-US" b="1" dirty="0"/>
              <a:t>SLO Pilot 2015 Details</a:t>
            </a:r>
          </a:p>
        </p:txBody>
      </p:sp>
      <p:sp>
        <p:nvSpPr>
          <p:cNvPr id="3" name="Content Placeholder 2"/>
          <p:cNvSpPr>
            <a:spLocks noGrp="1"/>
          </p:cNvSpPr>
          <p:nvPr>
            <p:ph idx="1"/>
          </p:nvPr>
        </p:nvSpPr>
        <p:spPr>
          <a:xfrm>
            <a:off x="457200" y="1828800"/>
            <a:ext cx="8229600" cy="4876800"/>
          </a:xfrm>
        </p:spPr>
        <p:txBody>
          <a:bodyPr>
            <a:normAutofit fontScale="92500" lnSpcReduction="10000"/>
          </a:bodyPr>
          <a:lstStyle/>
          <a:p>
            <a:r>
              <a:rPr lang="en-US" sz="2800" dirty="0" smtClean="0"/>
              <a:t>Timeline:</a:t>
            </a:r>
          </a:p>
          <a:p>
            <a:pPr lvl="1"/>
            <a:r>
              <a:rPr lang="en-US" sz="2000" b="1" dirty="0" smtClean="0"/>
              <a:t>Between September 24 and October 20 select pilot participants</a:t>
            </a:r>
          </a:p>
          <a:p>
            <a:pPr lvl="1"/>
            <a:endParaRPr lang="en-US" sz="2000" b="1" dirty="0" smtClean="0"/>
          </a:p>
          <a:p>
            <a:pPr lvl="1"/>
            <a:r>
              <a:rPr lang="en-US" sz="2000" b="1" dirty="0" smtClean="0"/>
              <a:t>December (8-9 and 11-12) professional learning for teacher and administrator/ supervisor participants on writing SLOs, selecting high quality assessments, and determining appropriate targets for growth</a:t>
            </a:r>
          </a:p>
          <a:p>
            <a:pPr lvl="1"/>
            <a:endParaRPr lang="en-US" sz="2000" b="1" dirty="0"/>
          </a:p>
          <a:p>
            <a:pPr lvl="1"/>
            <a:r>
              <a:rPr lang="en-US" sz="2000" b="1" dirty="0" smtClean="0"/>
              <a:t>January 16, 2015 webinar for loose ends</a:t>
            </a:r>
          </a:p>
          <a:p>
            <a:pPr lvl="1"/>
            <a:endParaRPr lang="en-US" sz="2000" b="1" dirty="0" smtClean="0"/>
          </a:p>
          <a:p>
            <a:pPr lvl="1"/>
            <a:r>
              <a:rPr lang="en-US" sz="2000" b="1" dirty="0" smtClean="0"/>
              <a:t>Begin pilot </a:t>
            </a:r>
            <a:r>
              <a:rPr lang="en-US" sz="2000" b="1" dirty="0"/>
              <a:t>2nd semester:  January 20 to May 20, 2015</a:t>
            </a:r>
          </a:p>
          <a:p>
            <a:pPr lvl="1"/>
            <a:endParaRPr lang="en-US" sz="2000" b="1" dirty="0"/>
          </a:p>
          <a:p>
            <a:pPr lvl="1"/>
            <a:r>
              <a:rPr lang="en-US" sz="2000" b="1" dirty="0" smtClean="0"/>
              <a:t>March, April, May collect data</a:t>
            </a:r>
          </a:p>
          <a:p>
            <a:pPr lvl="1"/>
            <a:endParaRPr lang="en-US" sz="2000" b="1" dirty="0"/>
          </a:p>
          <a:p>
            <a:pPr lvl="1"/>
            <a:r>
              <a:rPr lang="en-US" sz="2000" b="1" dirty="0" smtClean="0"/>
              <a:t>June analyze data and write report</a:t>
            </a:r>
          </a:p>
          <a:p>
            <a:pPr lvl="1"/>
            <a:endParaRPr lang="en-US" sz="2000" dirty="0"/>
          </a:p>
        </p:txBody>
      </p:sp>
    </p:spTree>
    <p:extLst>
      <p:ext uri="{BB962C8B-B14F-4D97-AF65-F5344CB8AC3E}">
        <p14:creationId xmlns:p14="http://schemas.microsoft.com/office/powerpoint/2010/main" val="6650844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fontScale="90000"/>
          </a:bodyPr>
          <a:lstStyle/>
          <a:p>
            <a:r>
              <a:rPr lang="en-US" b="1" dirty="0" smtClean="0"/>
              <a:t>How does your district volunteer for the pilot?</a:t>
            </a:r>
            <a:endParaRPr lang="en-US" b="1" dirty="0"/>
          </a:p>
        </p:txBody>
      </p:sp>
      <p:sp>
        <p:nvSpPr>
          <p:cNvPr id="3" name="Content Placeholder 2"/>
          <p:cNvSpPr>
            <a:spLocks noGrp="1"/>
          </p:cNvSpPr>
          <p:nvPr>
            <p:ph idx="1"/>
          </p:nvPr>
        </p:nvSpPr>
        <p:spPr>
          <a:xfrm>
            <a:off x="457200" y="1600200"/>
            <a:ext cx="8534400" cy="4525963"/>
          </a:xfrm>
        </p:spPr>
        <p:txBody>
          <a:bodyPr>
            <a:normAutofit/>
          </a:bodyPr>
          <a:lstStyle/>
          <a:p>
            <a:pPr>
              <a:buFont typeface="Wingdings" panose="05000000000000000000" pitchFamily="2" charset="2"/>
              <a:buChar char="Ø"/>
            </a:pPr>
            <a:r>
              <a:rPr lang="en-US" sz="3200" dirty="0" smtClean="0"/>
              <a:t>Application Form to Volunteer</a:t>
            </a:r>
          </a:p>
          <a:p>
            <a:pPr>
              <a:buFont typeface="Wingdings" panose="05000000000000000000" pitchFamily="2" charset="2"/>
              <a:buChar char="Ø"/>
            </a:pPr>
            <a:r>
              <a:rPr lang="en-US" sz="3200" dirty="0"/>
              <a:t> </a:t>
            </a:r>
            <a:r>
              <a:rPr lang="en-US" sz="3200" dirty="0" smtClean="0"/>
              <a:t>(download # 14 now or see handout in packet)</a:t>
            </a:r>
          </a:p>
          <a:p>
            <a:endParaRPr lang="en-US" sz="3200" dirty="0"/>
          </a:p>
          <a:p>
            <a:pPr>
              <a:buFont typeface="Wingdings" panose="05000000000000000000" pitchFamily="2" charset="2"/>
              <a:buChar char="Ø"/>
            </a:pPr>
            <a:r>
              <a:rPr lang="en-US" sz="3200" dirty="0" smtClean="0"/>
              <a:t>Let’s look at the application form</a:t>
            </a:r>
          </a:p>
          <a:p>
            <a:pPr lvl="1">
              <a:buFont typeface="Wingdings" panose="05000000000000000000" pitchFamily="2" charset="2"/>
              <a:buChar char="Ø"/>
            </a:pPr>
            <a:r>
              <a:rPr lang="en-US" sz="3000" dirty="0" smtClean="0"/>
              <a:t>First, must qualify</a:t>
            </a:r>
          </a:p>
          <a:p>
            <a:pPr lvl="1">
              <a:buFont typeface="Wingdings" panose="05000000000000000000" pitchFamily="2" charset="2"/>
              <a:buChar char="Ø"/>
            </a:pPr>
            <a:r>
              <a:rPr lang="en-US" sz="3000" dirty="0" smtClean="0"/>
              <a:t>Second, must be committed </a:t>
            </a:r>
          </a:p>
          <a:p>
            <a:pPr lvl="1">
              <a:buFont typeface="Wingdings" panose="05000000000000000000" pitchFamily="2" charset="2"/>
              <a:buChar char="Ø"/>
            </a:pPr>
            <a:r>
              <a:rPr lang="en-US" sz="3000" dirty="0" smtClean="0"/>
              <a:t>Third, must fill out the form and send to Linda Alder by October 12!</a:t>
            </a:r>
            <a:endParaRPr lang="en-US" sz="3000" dirty="0"/>
          </a:p>
        </p:txBody>
      </p:sp>
    </p:spTree>
    <p:extLst>
      <p:ext uri="{BB962C8B-B14F-4D97-AF65-F5344CB8AC3E}">
        <p14:creationId xmlns:p14="http://schemas.microsoft.com/office/powerpoint/2010/main" val="177887880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rmAutofit fontScale="90000"/>
          </a:bodyPr>
          <a:lstStyle/>
          <a:p>
            <a:r>
              <a:rPr lang="en-US" b="1" dirty="0" smtClean="0"/>
              <a:t>Questions you might have about the application</a:t>
            </a:r>
            <a:endParaRPr lang="en-US" b="1" dirty="0"/>
          </a:p>
        </p:txBody>
      </p:sp>
      <p:sp>
        <p:nvSpPr>
          <p:cNvPr id="3" name="Content Placeholder 2"/>
          <p:cNvSpPr>
            <a:spLocks noGrp="1"/>
          </p:cNvSpPr>
          <p:nvPr>
            <p:ph idx="1"/>
          </p:nvPr>
        </p:nvSpPr>
        <p:spPr>
          <a:xfrm>
            <a:off x="457200" y="1600200"/>
            <a:ext cx="8229600" cy="5029200"/>
          </a:xfrm>
          <a:ln>
            <a:solidFill>
              <a:schemeClr val="accent6">
                <a:lumMod val="50000"/>
              </a:schemeClr>
            </a:solidFill>
          </a:ln>
        </p:spPr>
        <p:txBody>
          <a:bodyPr>
            <a:normAutofit fontScale="85000" lnSpcReduction="20000"/>
          </a:bodyPr>
          <a:lstStyle/>
          <a:p>
            <a:r>
              <a:rPr lang="en-US" b="1" dirty="0" smtClean="0"/>
              <a:t>1.  Why are we having districts volunteer?</a:t>
            </a:r>
          </a:p>
          <a:p>
            <a:r>
              <a:rPr lang="en-US" b="1" dirty="0" smtClean="0"/>
              <a:t>2.  How many schools in your district have to be involved if you want your district involved?</a:t>
            </a:r>
          </a:p>
          <a:p>
            <a:r>
              <a:rPr lang="en-US" b="1" dirty="0" smtClean="0"/>
              <a:t>3.  Can you have only one or two schools involved?</a:t>
            </a:r>
          </a:p>
          <a:p>
            <a:r>
              <a:rPr lang="en-US" b="1" dirty="0" smtClean="0"/>
              <a:t>4.  Do all of the teachers in a school have to participate to volunteer?</a:t>
            </a:r>
          </a:p>
          <a:p>
            <a:r>
              <a:rPr lang="en-US" b="1" dirty="0" smtClean="0"/>
              <a:t>5.  How will the ratings for the educator/teacher be determined?  </a:t>
            </a:r>
          </a:p>
          <a:p>
            <a:r>
              <a:rPr lang="en-US" b="1" dirty="0" smtClean="0"/>
              <a:t>6.  Does the pilot evaluation rating count on the teacher’s record?  </a:t>
            </a:r>
          </a:p>
          <a:p>
            <a:r>
              <a:rPr lang="en-US" b="1" dirty="0" smtClean="0"/>
              <a:t>7.  Why do we fill out all of this information and then might not be selected?</a:t>
            </a:r>
          </a:p>
          <a:p>
            <a:r>
              <a:rPr lang="en-US" b="1" dirty="0" smtClean="0"/>
              <a:t>8.  What’s in it for our district to participate?</a:t>
            </a:r>
            <a:endParaRPr lang="en-US" b="1" dirty="0"/>
          </a:p>
        </p:txBody>
      </p:sp>
    </p:spTree>
    <p:extLst>
      <p:ext uri="{BB962C8B-B14F-4D97-AF65-F5344CB8AC3E}">
        <p14:creationId xmlns:p14="http://schemas.microsoft.com/office/powerpoint/2010/main" val="4147076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40000"/>
              <a:lumOff val="60000"/>
            </a:schemeClr>
          </a:solidFill>
        </p:spPr>
        <p:txBody>
          <a:bodyPr>
            <a:noAutofit/>
          </a:bodyPr>
          <a:lstStyle/>
          <a:p>
            <a:r>
              <a:rPr lang="en-US" sz="3600" b="1" dirty="0" smtClean="0"/>
              <a:t>What are your district needs and what do you expect from today’s learning?</a:t>
            </a:r>
            <a:endParaRPr lang="en-US" sz="3600" b="1" dirty="0"/>
          </a:p>
        </p:txBody>
      </p:sp>
      <p:sp>
        <p:nvSpPr>
          <p:cNvPr id="3" name="Content Placeholder 2"/>
          <p:cNvSpPr>
            <a:spLocks noGrp="1"/>
          </p:cNvSpPr>
          <p:nvPr>
            <p:ph idx="1"/>
          </p:nvPr>
        </p:nvSpPr>
        <p:spPr>
          <a:ln>
            <a:solidFill>
              <a:schemeClr val="accent5"/>
            </a:solidFill>
          </a:ln>
        </p:spPr>
        <p:txBody>
          <a:bodyPr/>
          <a:lstStyle/>
          <a:p>
            <a:r>
              <a:rPr lang="en-US" dirty="0" smtClean="0"/>
              <a:t>Discuss in your groups</a:t>
            </a:r>
          </a:p>
          <a:p>
            <a:pPr marL="0" indent="0">
              <a:buNone/>
            </a:pPr>
            <a:endParaRPr lang="en-US" dirty="0"/>
          </a:p>
          <a:p>
            <a:r>
              <a:rPr lang="en-US" dirty="0" smtClean="0"/>
              <a:t>Be sure to sign the form on the clip board indicating the group you are in</a:t>
            </a:r>
          </a:p>
          <a:p>
            <a:endParaRPr lang="en-US" dirty="0"/>
          </a:p>
          <a:p>
            <a:r>
              <a:rPr lang="en-US" dirty="0" smtClean="0"/>
              <a:t>Chart paper will be gathered and compiled so that we are sure to meet your expectations and needs</a:t>
            </a:r>
            <a:endParaRPr lang="en-US" dirty="0"/>
          </a:p>
        </p:txBody>
      </p:sp>
    </p:spTree>
    <p:extLst>
      <p:ext uri="{BB962C8B-B14F-4D97-AF65-F5344CB8AC3E}">
        <p14:creationId xmlns:p14="http://schemas.microsoft.com/office/powerpoint/2010/main" val="83747049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a:ln>
            <a:solidFill>
              <a:schemeClr val="accent6">
                <a:lumMod val="50000"/>
              </a:schemeClr>
            </a:solidFill>
          </a:ln>
        </p:spPr>
        <p:txBody>
          <a:bodyPr>
            <a:normAutofit fontScale="90000"/>
          </a:bodyPr>
          <a:lstStyle/>
          <a:p>
            <a:r>
              <a:rPr lang="en-US" b="1" dirty="0" smtClean="0"/>
              <a:t>Incentive for Districts/Schools to Volunteer</a:t>
            </a:r>
            <a:endParaRPr lang="en-US" b="1" dirty="0"/>
          </a:p>
        </p:txBody>
      </p:sp>
      <p:sp>
        <p:nvSpPr>
          <p:cNvPr id="3" name="Content Placeholder 2"/>
          <p:cNvSpPr>
            <a:spLocks noGrp="1"/>
          </p:cNvSpPr>
          <p:nvPr>
            <p:ph idx="1"/>
          </p:nvPr>
        </p:nvSpPr>
        <p:spPr/>
        <p:txBody>
          <a:bodyPr/>
          <a:lstStyle/>
          <a:p>
            <a:r>
              <a:rPr lang="en-US" b="1" dirty="0" smtClean="0"/>
              <a:t>Schools selected to be in the pilot will receive $10,000 for participating!</a:t>
            </a:r>
          </a:p>
          <a:p>
            <a:endParaRPr lang="en-US" b="1" dirty="0"/>
          </a:p>
          <a:p>
            <a:pPr marL="0" indent="0">
              <a:buNone/>
            </a:pPr>
            <a:endParaRPr lang="en-US" b="1" dirty="0"/>
          </a:p>
        </p:txBody>
      </p:sp>
      <p:pic>
        <p:nvPicPr>
          <p:cNvPr id="2051" name="Picture 3" descr="C:\Users\knaylor\AppData\Local\Microsoft\Windows\Temporary Internet Files\Content.IE5\8G5UYJID\MP90034187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383280"/>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9044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solidFill>
            <a:schemeClr val="accent3">
              <a:lumMod val="60000"/>
              <a:lumOff val="40000"/>
            </a:schemeClr>
          </a:solidFill>
        </p:spPr>
        <p:txBody>
          <a:bodyPr/>
          <a:lstStyle/>
          <a:p>
            <a:r>
              <a:rPr lang="en-US" b="1" dirty="0" smtClean="0"/>
              <a:t>Stakeholder Input Model</a:t>
            </a:r>
            <a:endParaRPr lang="en-US" b="1" dirty="0"/>
          </a:p>
        </p:txBody>
      </p:sp>
      <p:sp>
        <p:nvSpPr>
          <p:cNvPr id="5" name="Subtitle 4"/>
          <p:cNvSpPr>
            <a:spLocks noGrp="1"/>
          </p:cNvSpPr>
          <p:nvPr>
            <p:ph type="subTitle" idx="1"/>
          </p:nvPr>
        </p:nvSpPr>
        <p:spPr/>
        <p:style>
          <a:lnRef idx="2">
            <a:schemeClr val="dk1"/>
          </a:lnRef>
          <a:fillRef idx="1">
            <a:schemeClr val="lt1"/>
          </a:fillRef>
          <a:effectRef idx="0">
            <a:schemeClr val="dk1"/>
          </a:effectRef>
          <a:fontRef idx="minor">
            <a:schemeClr val="dk1"/>
          </a:fontRef>
        </p:style>
        <p:txBody>
          <a:bodyPr/>
          <a:lstStyle/>
          <a:p>
            <a:r>
              <a:rPr lang="en-US" dirty="0" smtClean="0"/>
              <a:t>Linda Alder</a:t>
            </a:r>
          </a:p>
          <a:p>
            <a:r>
              <a:rPr lang="en-US" dirty="0" smtClean="0"/>
              <a:t>linda.alder@schools.utah.gov</a:t>
            </a:r>
            <a:endParaRPr lang="en-US" dirty="0"/>
          </a:p>
        </p:txBody>
      </p:sp>
    </p:spTree>
    <p:extLst>
      <p:ext uri="{BB962C8B-B14F-4D97-AF65-F5344CB8AC3E}">
        <p14:creationId xmlns:p14="http://schemas.microsoft.com/office/powerpoint/2010/main" val="196508031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b="1" dirty="0" smtClean="0"/>
              <a:t>Stakeholder Input Model</a:t>
            </a:r>
            <a:endParaRPr lang="en-US" b="1" dirty="0"/>
          </a:p>
        </p:txBody>
      </p:sp>
      <p:sp>
        <p:nvSpPr>
          <p:cNvPr id="3" name="Content Placeholder 2"/>
          <p:cNvSpPr>
            <a:spLocks noGrp="1"/>
          </p:cNvSpPr>
          <p:nvPr>
            <p:ph idx="1"/>
          </p:nvPr>
        </p:nvSpPr>
        <p:spPr/>
        <p:txBody>
          <a:bodyPr>
            <a:normAutofit/>
          </a:bodyPr>
          <a:lstStyle/>
          <a:p>
            <a:pPr marL="0" indent="0" algn="ctr">
              <a:buNone/>
            </a:pPr>
            <a:r>
              <a:rPr lang="en-US" dirty="0" smtClean="0"/>
              <a:t>277-531 – Public Educator Evaluation Requirements (PEER)</a:t>
            </a:r>
            <a:endParaRPr lang="en-US" dirty="0"/>
          </a:p>
          <a:p>
            <a:pPr marL="0" indent="0">
              <a:buNone/>
            </a:pPr>
            <a:endParaRPr lang="en-US" dirty="0" smtClean="0"/>
          </a:p>
          <a:p>
            <a:pPr marL="0" indent="0">
              <a:buNone/>
            </a:pPr>
            <a:endParaRPr lang="en-US" sz="1600" dirty="0"/>
          </a:p>
          <a:p>
            <a:pPr marL="0" indent="0">
              <a:buNone/>
            </a:pPr>
            <a:r>
              <a:rPr lang="en-US" sz="2000" dirty="0" smtClean="0"/>
              <a:t>B. (3) An LEA evaluation system shall include valid and reliable measurement 	tools including, at a minimum:</a:t>
            </a:r>
          </a:p>
          <a:p>
            <a:pPr marL="0" indent="0">
              <a:buNone/>
            </a:pPr>
            <a:r>
              <a:rPr lang="en-US" sz="2000" dirty="0" smtClean="0"/>
              <a:t>    (a) observations of instructional quality;</a:t>
            </a:r>
          </a:p>
          <a:p>
            <a:pPr marL="0" indent="0">
              <a:buNone/>
            </a:pPr>
            <a:r>
              <a:rPr lang="en-US" sz="2000" dirty="0" smtClean="0"/>
              <a:t>    (b) evidence of student growth;</a:t>
            </a:r>
          </a:p>
          <a:p>
            <a:pPr marL="0" indent="0">
              <a:buNone/>
            </a:pPr>
            <a:r>
              <a:rPr lang="en-US" sz="2000" dirty="0" smtClean="0"/>
              <a:t>    (c) </a:t>
            </a:r>
            <a:r>
              <a:rPr lang="en-US" sz="2000" dirty="0" smtClean="0">
                <a:solidFill>
                  <a:srgbClr val="FF0000"/>
                </a:solidFill>
              </a:rPr>
              <a:t>parent and student input</a:t>
            </a:r>
            <a:r>
              <a:rPr lang="en-US" sz="2000" dirty="0" smtClean="0"/>
              <a:t>; and</a:t>
            </a:r>
          </a:p>
          <a:p>
            <a:pPr marL="0" indent="0">
              <a:buNone/>
            </a:pPr>
            <a:r>
              <a:rPr lang="en-US" sz="2000" dirty="0" smtClean="0"/>
              <a:t>    (d) other indicators as determined by the LEA.</a:t>
            </a:r>
          </a:p>
          <a:p>
            <a:pPr marL="0" indent="0">
              <a:buNone/>
            </a:pPr>
            <a:endParaRPr lang="en-US" dirty="0"/>
          </a:p>
        </p:txBody>
      </p:sp>
    </p:spTree>
    <p:extLst>
      <p:ext uri="{BB962C8B-B14F-4D97-AF65-F5344CB8AC3E}">
        <p14:creationId xmlns:p14="http://schemas.microsoft.com/office/powerpoint/2010/main" val="341178064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3">
              <a:lumMod val="60000"/>
              <a:lumOff val="40000"/>
            </a:schemeClr>
          </a:solidFill>
        </p:spPr>
        <p:txBody>
          <a:bodyPr/>
          <a:lstStyle/>
          <a:p>
            <a:r>
              <a:rPr lang="en-US" b="1" dirty="0" smtClean="0"/>
              <a:t>Educator Effectiveness Model</a:t>
            </a:r>
            <a:endParaRPr lang="en-US" b="1" dirty="0"/>
          </a:p>
        </p:txBody>
      </p:sp>
      <p:sp>
        <p:nvSpPr>
          <p:cNvPr id="7" name="Content Placeholder 6"/>
          <p:cNvSpPr>
            <a:spLocks noGrp="1"/>
          </p:cNvSpPr>
          <p:nvPr>
            <p:ph idx="1"/>
          </p:nvPr>
        </p:nvSpPr>
        <p:spPr/>
        <p:txBody>
          <a:bodyPr/>
          <a:lstStyle/>
          <a:p>
            <a:pPr marL="0" indent="0">
              <a:buNone/>
            </a:pPr>
            <a:r>
              <a:rPr lang="en-US" dirty="0" smtClean="0"/>
              <a:t>Components</a:t>
            </a:r>
            <a:endParaRPr lang="en-US" dirty="0"/>
          </a:p>
        </p:txBody>
      </p:sp>
      <p:sp>
        <p:nvSpPr>
          <p:cNvPr id="8" name="Oval 21"/>
          <p:cNvSpPr>
            <a:spLocks noChangeArrowheads="1"/>
          </p:cNvSpPr>
          <p:nvPr/>
        </p:nvSpPr>
        <p:spPr bwMode="auto">
          <a:xfrm>
            <a:off x="628650" y="3053177"/>
            <a:ext cx="2784214" cy="2960349"/>
          </a:xfrm>
          <a:prstGeom prst="ellipse">
            <a:avLst/>
          </a:prstGeom>
          <a:gradFill rotWithShape="0">
            <a:gsLst>
              <a:gs pos="0">
                <a:srgbClr val="C0504D">
                  <a:gamma/>
                  <a:tint val="20000"/>
                  <a:invGamma/>
                </a:srgbClr>
              </a:gs>
              <a:gs pos="100000">
                <a:srgbClr val="C0504D"/>
              </a:gs>
            </a:gsLst>
            <a:lin ang="2700000" scaled="1"/>
          </a:gradFill>
          <a:ln w="9525" algn="in">
            <a:round/>
            <a:headEnd/>
            <a:tailEnd/>
          </a:ln>
          <a:effectLst/>
          <a:scene3d>
            <a:camera prst="legacyPerspectiveFront">
              <a:rot lat="2100000" lon="1500000" rev="0"/>
            </a:camera>
            <a:lightRig rig="legacyFlat4" dir="b"/>
          </a:scene3d>
          <a:sp3d extrusionH="430200" prstMaterial="legacyPlastic">
            <a:bevelT w="13500" h="13500" prst="angle"/>
            <a:bevelB w="13500" h="13500" prst="angle"/>
            <a:extrusionClr>
              <a:srgbClr val="C0504D"/>
            </a:extrusionClr>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cs typeface="Arial" pitchFamily="34" charset="0"/>
              </a:rPr>
              <a:t>STUDENT GROWTH &amp; LEARNING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Oval 21"/>
          <p:cNvSpPr>
            <a:spLocks noChangeArrowheads="1"/>
          </p:cNvSpPr>
          <p:nvPr/>
        </p:nvSpPr>
        <p:spPr bwMode="auto">
          <a:xfrm>
            <a:off x="5600422" y="3176889"/>
            <a:ext cx="2282243" cy="2712922"/>
          </a:xfrm>
          <a:prstGeom prst="ellipse">
            <a:avLst/>
          </a:prstGeom>
          <a:gradFill rotWithShape="0">
            <a:gsLst>
              <a:gs pos="0">
                <a:srgbClr val="C0504D">
                  <a:gamma/>
                  <a:tint val="20000"/>
                  <a:invGamma/>
                </a:srgbClr>
              </a:gs>
              <a:gs pos="100000">
                <a:srgbClr val="C0504D"/>
              </a:gs>
            </a:gsLst>
            <a:lin ang="2700000" scaled="1"/>
          </a:gradFill>
          <a:ln w="9525" algn="in">
            <a:round/>
            <a:headEnd/>
            <a:tailEnd/>
          </a:ln>
          <a:effectLst/>
          <a:scene3d>
            <a:camera prst="legacyPerspectiveFront">
              <a:rot lat="2100000" lon="1500000" rev="0"/>
            </a:camera>
            <a:lightRig rig="legacyFlat4" dir="b"/>
          </a:scene3d>
          <a:sp3d extrusionH="430200" prstMaterial="legacyPlastic">
            <a:bevelT w="13500" h="13500" prst="angle"/>
            <a:bevelB w="13500" h="13500" prst="angle"/>
            <a:extrusionClr>
              <a:srgbClr val="C0504D"/>
            </a:extrusionClr>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smtClean="0">
                <a:latin typeface="Calibri" pitchFamily="34" charset="0"/>
                <a:cs typeface="Calibri" pitchFamily="34" charset="0"/>
              </a:rPr>
              <a:t>STAKEHOLDER INPUT, (PARENTS, TEACHERS, AND STUDENTS)</a:t>
            </a:r>
            <a:endParaRPr kumimoji="0" lang="en-US" sz="1200" b="1" i="0" u="none" strike="noStrike" cap="none" normalizeH="0" baseline="0" dirty="0" smtClean="0">
              <a:ln>
                <a:noFill/>
              </a:ln>
              <a:effectLst/>
              <a:latin typeface="Calibri" pitchFamily="34" charset="0"/>
              <a:cs typeface="Calibri" pitchFamily="34" charset="0"/>
            </a:endParaRPr>
          </a:p>
        </p:txBody>
      </p:sp>
      <p:sp>
        <p:nvSpPr>
          <p:cNvPr id="10" name="Oval 24"/>
          <p:cNvSpPr>
            <a:spLocks noChangeArrowheads="1"/>
          </p:cNvSpPr>
          <p:nvPr/>
        </p:nvSpPr>
        <p:spPr bwMode="auto">
          <a:xfrm flipH="1">
            <a:off x="3525409" y="2917178"/>
            <a:ext cx="2437017" cy="2848921"/>
          </a:xfrm>
          <a:prstGeom prst="ellipse">
            <a:avLst/>
          </a:prstGeom>
          <a:gradFill rotWithShape="0">
            <a:gsLst>
              <a:gs pos="0">
                <a:srgbClr val="C0504D">
                  <a:gamma/>
                  <a:tint val="20000"/>
                  <a:invGamma/>
                </a:srgbClr>
              </a:gs>
              <a:gs pos="100000">
                <a:srgbClr val="C0504D"/>
              </a:gs>
            </a:gsLst>
            <a:lin ang="2700000" scaled="1"/>
          </a:gradFill>
          <a:ln w="9525" algn="in">
            <a:round/>
            <a:headEnd/>
            <a:tailEnd/>
          </a:ln>
          <a:effectLst/>
          <a:scene3d>
            <a:camera prst="legacyPerspectiveFront">
              <a:rot lat="2100000" lon="20099999" rev="0"/>
            </a:camera>
            <a:lightRig rig="legacyFlat2" dir="t"/>
          </a:scene3d>
          <a:sp3d extrusionH="430200" prstMaterial="legacyPlastic">
            <a:bevelT w="13500" h="13500" prst="angle"/>
            <a:bevelB w="13500" h="13500" prst="angle"/>
            <a:extrusionClr>
              <a:srgbClr val="C0504D"/>
            </a:extrusionClr>
          </a:sp3d>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ctr"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cs typeface="Arial" pitchFamily="34" charset="0"/>
              </a:rPr>
              <a:t>PROFESSIONAL PERFORMANCE FOR HIGH QUALITY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cs typeface="Arial" pitchFamily="34" charset="0"/>
              </a:rPr>
              <a:t>INSTRUCTION &amp; LEADERSHIP</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4343544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3">
              <a:lumMod val="60000"/>
              <a:lumOff val="40000"/>
            </a:schemeClr>
          </a:solidFill>
        </p:spPr>
        <p:txBody>
          <a:bodyPr>
            <a:normAutofit fontScale="90000"/>
          </a:bodyPr>
          <a:lstStyle/>
          <a:p>
            <a:r>
              <a:rPr lang="en-US" b="1" dirty="0" smtClean="0"/>
              <a:t>Components of the</a:t>
            </a:r>
            <a:br>
              <a:rPr lang="en-US" b="1" dirty="0" smtClean="0"/>
            </a:br>
            <a:r>
              <a:rPr lang="en-US" b="1" dirty="0" smtClean="0"/>
              <a:t>Stakeholder Input Model</a:t>
            </a:r>
            <a:endParaRPr lang="en-US" b="1" dirty="0"/>
          </a:p>
        </p:txBody>
      </p:sp>
      <p:sp>
        <p:nvSpPr>
          <p:cNvPr id="5" name="Content Placeholder 4"/>
          <p:cNvSpPr>
            <a:spLocks noGrp="1"/>
          </p:cNvSpPr>
          <p:nvPr>
            <p:ph idx="1"/>
          </p:nvPr>
        </p:nvSpPr>
        <p:spPr>
          <a:xfrm>
            <a:off x="533400" y="1825625"/>
            <a:ext cx="6187440" cy="4351338"/>
          </a:xfrm>
        </p:spPr>
        <p:txBody>
          <a:bodyPr>
            <a:normAutofit/>
          </a:bodyPr>
          <a:lstStyle/>
          <a:p>
            <a:pPr marL="0" indent="0">
              <a:buNone/>
            </a:pPr>
            <a:endParaRPr lang="en-US" dirty="0"/>
          </a:p>
          <a:p>
            <a:pPr marL="514350" indent="-514350">
              <a:buAutoNum type="arabicPeriod"/>
            </a:pPr>
            <a:r>
              <a:rPr lang="en-US" sz="4000" dirty="0" smtClean="0"/>
              <a:t>Quality of Stakeholder Data</a:t>
            </a:r>
          </a:p>
          <a:p>
            <a:pPr marL="514350" indent="-514350">
              <a:buAutoNum type="arabicPeriod"/>
            </a:pPr>
            <a:r>
              <a:rPr lang="en-US" sz="4000" dirty="0" smtClean="0"/>
              <a:t>Teacher Response to Data </a:t>
            </a:r>
          </a:p>
          <a:p>
            <a:pPr marL="0" indent="0">
              <a:buNone/>
            </a:pPr>
            <a:r>
              <a:rPr lang="en-US" sz="4000" dirty="0" smtClean="0"/>
              <a:t>3.  Response Rating Matrix</a:t>
            </a:r>
          </a:p>
          <a:p>
            <a:pPr marL="0" indent="0">
              <a:buNone/>
            </a:pPr>
            <a:r>
              <a:rPr lang="en-US" dirty="0"/>
              <a:t>	</a:t>
            </a:r>
          </a:p>
        </p:txBody>
      </p:sp>
    </p:spTree>
    <p:extLst>
      <p:ext uri="{BB962C8B-B14F-4D97-AF65-F5344CB8AC3E}">
        <p14:creationId xmlns:p14="http://schemas.microsoft.com/office/powerpoint/2010/main" val="248549600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23278797"/>
              </p:ext>
            </p:extLst>
          </p:nvPr>
        </p:nvGraphicFramePr>
        <p:xfrm>
          <a:off x="2371380" y="661010"/>
          <a:ext cx="6519231" cy="5169578"/>
        </p:xfrm>
        <a:graphic>
          <a:graphicData uri="http://schemas.openxmlformats.org/drawingml/2006/table">
            <a:tbl>
              <a:tblPr firstRow="1" firstCol="1" bandRow="1">
                <a:tableStyleId>{5C22544A-7EE6-4342-B048-85BDC9FD1C3A}</a:tableStyleId>
              </a:tblPr>
              <a:tblGrid>
                <a:gridCol w="1591941"/>
                <a:gridCol w="1642430"/>
                <a:gridCol w="1642430"/>
                <a:gridCol w="1642430"/>
              </a:tblGrid>
              <a:tr h="316618">
                <a:tc>
                  <a:txBody>
                    <a:bodyPr/>
                    <a:lstStyle/>
                    <a:p>
                      <a:pPr marL="0" marR="0">
                        <a:lnSpc>
                          <a:spcPct val="107000"/>
                        </a:lnSpc>
                        <a:spcBef>
                          <a:spcPts val="0"/>
                        </a:spcBef>
                        <a:spcAft>
                          <a:spcPts val="0"/>
                        </a:spcAft>
                      </a:pPr>
                      <a:r>
                        <a:rPr lang="en-US" sz="1100" dirty="0">
                          <a:solidFill>
                            <a:schemeClr val="tx1"/>
                          </a:solidFill>
                          <a:effectLst/>
                        </a:rPr>
                        <a:t>Teacher Name: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247" marR="40247" marT="0" marB="0">
                    <a:solidFill>
                      <a:schemeClr val="accent4">
                        <a:lumMod val="60000"/>
                        <a:lumOff val="40000"/>
                      </a:schemeClr>
                    </a:solidFill>
                  </a:tcPr>
                </a:tc>
                <a:tc>
                  <a:txBody>
                    <a:bodyPr/>
                    <a:lstStyle/>
                    <a:p>
                      <a:pPr marL="0" marR="0">
                        <a:lnSpc>
                          <a:spcPct val="107000"/>
                        </a:lnSpc>
                        <a:spcBef>
                          <a:spcPts val="0"/>
                        </a:spcBef>
                        <a:spcAft>
                          <a:spcPts val="0"/>
                        </a:spcAft>
                      </a:pPr>
                      <a:r>
                        <a:rPr lang="en-US" sz="1100" dirty="0">
                          <a:solidFill>
                            <a:schemeClr val="tx1"/>
                          </a:solidFill>
                          <a:effectLst/>
                        </a:rPr>
                        <a:t>School/District: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247" marR="40247" marT="0" marB="0">
                    <a:solidFill>
                      <a:schemeClr val="accent4">
                        <a:lumMod val="60000"/>
                        <a:lumOff val="40000"/>
                      </a:schemeClr>
                    </a:solidFill>
                  </a:tcPr>
                </a:tc>
                <a:tc>
                  <a:txBody>
                    <a:bodyPr/>
                    <a:lstStyle/>
                    <a:p>
                      <a:pPr marL="0" marR="0">
                        <a:lnSpc>
                          <a:spcPct val="107000"/>
                        </a:lnSpc>
                        <a:spcBef>
                          <a:spcPts val="0"/>
                        </a:spcBef>
                        <a:spcAft>
                          <a:spcPts val="0"/>
                        </a:spcAft>
                      </a:pPr>
                      <a:r>
                        <a:rPr lang="en-US" sz="1100" dirty="0">
                          <a:solidFill>
                            <a:schemeClr val="tx1"/>
                          </a:solidFill>
                          <a:effectLst/>
                        </a:rPr>
                        <a:t>Evaluator:</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247" marR="40247" marT="0" marB="0">
                    <a:solidFill>
                      <a:schemeClr val="accent4">
                        <a:lumMod val="60000"/>
                        <a:lumOff val="40000"/>
                      </a:schemeClr>
                    </a:solidFill>
                  </a:tcPr>
                </a:tc>
                <a:tc>
                  <a:txBody>
                    <a:bodyPr/>
                    <a:lstStyle/>
                    <a:p>
                      <a:pPr marL="0" marR="0">
                        <a:lnSpc>
                          <a:spcPct val="107000"/>
                        </a:lnSpc>
                        <a:spcBef>
                          <a:spcPts val="0"/>
                        </a:spcBef>
                        <a:spcAft>
                          <a:spcPts val="0"/>
                        </a:spcAft>
                      </a:pPr>
                      <a:r>
                        <a:rPr lang="en-US" sz="1100" dirty="0">
                          <a:solidFill>
                            <a:schemeClr val="tx1"/>
                          </a:solidFill>
                          <a:effectLst/>
                        </a:rPr>
                        <a:t>Date:</a:t>
                      </a:r>
                    </a:p>
                    <a:p>
                      <a:pPr marL="0" marR="0">
                        <a:lnSpc>
                          <a:spcPct val="107000"/>
                        </a:lnSpc>
                        <a:spcBef>
                          <a:spcPts val="0"/>
                        </a:spcBef>
                        <a:spcAft>
                          <a:spcPts val="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247" marR="40247" marT="0" marB="0">
                    <a:solidFill>
                      <a:schemeClr val="accent4">
                        <a:lumMod val="60000"/>
                        <a:lumOff val="40000"/>
                      </a:schemeClr>
                    </a:solidFill>
                  </a:tcPr>
                </a:tc>
              </a:tr>
              <a:tr h="640381">
                <a:tc gridSpan="4">
                  <a:txBody>
                    <a:bodyPr/>
                    <a:lstStyle/>
                    <a:p>
                      <a:pPr marL="0" marR="0">
                        <a:lnSpc>
                          <a:spcPct val="107000"/>
                        </a:lnSpc>
                        <a:spcBef>
                          <a:spcPts val="0"/>
                        </a:spcBef>
                        <a:spcAft>
                          <a:spcPts val="0"/>
                        </a:spcAft>
                      </a:pPr>
                      <a:r>
                        <a:rPr lang="en-US" sz="1100" dirty="0">
                          <a:solidFill>
                            <a:schemeClr val="tx1"/>
                          </a:solidFill>
                          <a:effectLst/>
                        </a:rPr>
                        <a:t>Sources of Input Data:</a:t>
                      </a:r>
                    </a:p>
                    <a:p>
                      <a:pPr marL="0" marR="0">
                        <a:lnSpc>
                          <a:spcPct val="107000"/>
                        </a:lnSpc>
                        <a:spcBef>
                          <a:spcPts val="0"/>
                        </a:spcBef>
                        <a:spcAft>
                          <a:spcPts val="0"/>
                        </a:spcAft>
                      </a:pPr>
                      <a:r>
                        <a:rPr lang="en-US" sz="1100" dirty="0">
                          <a:solidFill>
                            <a:schemeClr val="tx1"/>
                          </a:solidFill>
                          <a:effectLst/>
                        </a:rPr>
                        <a:t>1.</a:t>
                      </a:r>
                    </a:p>
                    <a:p>
                      <a:pPr marL="0" marR="0">
                        <a:lnSpc>
                          <a:spcPct val="107000"/>
                        </a:lnSpc>
                        <a:spcBef>
                          <a:spcPts val="0"/>
                        </a:spcBef>
                        <a:spcAft>
                          <a:spcPts val="0"/>
                        </a:spcAft>
                      </a:pPr>
                      <a:r>
                        <a:rPr lang="en-US" sz="1100" dirty="0">
                          <a:solidFill>
                            <a:schemeClr val="tx1"/>
                          </a:solidFill>
                          <a:effectLst/>
                        </a:rPr>
                        <a:t>2.</a:t>
                      </a:r>
                    </a:p>
                    <a:p>
                      <a:pPr marL="0" marR="0">
                        <a:lnSpc>
                          <a:spcPct val="107000"/>
                        </a:lnSpc>
                        <a:spcBef>
                          <a:spcPts val="0"/>
                        </a:spcBef>
                        <a:spcAft>
                          <a:spcPts val="0"/>
                        </a:spcAft>
                      </a:pPr>
                      <a:r>
                        <a:rPr lang="en-US" sz="1100" dirty="0">
                          <a:solidFill>
                            <a:schemeClr val="tx1"/>
                          </a:solidFill>
                          <a:effectLst/>
                        </a:rPr>
                        <a:t>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247" marR="40247" marT="0" marB="0">
                    <a:solidFill>
                      <a:schemeClr val="accent4">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40381">
                <a:tc gridSpan="4">
                  <a:txBody>
                    <a:bodyPr/>
                    <a:lstStyle/>
                    <a:p>
                      <a:pPr marL="0" marR="0">
                        <a:lnSpc>
                          <a:spcPct val="107000"/>
                        </a:lnSpc>
                        <a:spcBef>
                          <a:spcPts val="0"/>
                        </a:spcBef>
                        <a:spcAft>
                          <a:spcPts val="0"/>
                        </a:spcAft>
                      </a:pPr>
                      <a:r>
                        <a:rPr lang="en-US" sz="1100" b="1" dirty="0">
                          <a:solidFill>
                            <a:schemeClr val="tx1"/>
                          </a:solidFill>
                          <a:effectLst/>
                        </a:rPr>
                        <a:t>Findings and Analysis of Data:</a:t>
                      </a:r>
                    </a:p>
                    <a:p>
                      <a:pPr marL="0" marR="0">
                        <a:lnSpc>
                          <a:spcPct val="107000"/>
                        </a:lnSpc>
                        <a:spcBef>
                          <a:spcPts val="0"/>
                        </a:spcBef>
                        <a:spcAft>
                          <a:spcPts val="0"/>
                        </a:spcAft>
                      </a:pPr>
                      <a:r>
                        <a:rPr lang="en-US" sz="900" dirty="0">
                          <a:solidFill>
                            <a:schemeClr val="tx1"/>
                          </a:solidFill>
                          <a:effectLst/>
                        </a:rPr>
                        <a:t> </a:t>
                      </a:r>
                    </a:p>
                    <a:p>
                      <a:pPr marL="0" marR="0">
                        <a:lnSpc>
                          <a:spcPct val="107000"/>
                        </a:lnSpc>
                        <a:spcBef>
                          <a:spcPts val="0"/>
                        </a:spcBef>
                        <a:spcAft>
                          <a:spcPts val="0"/>
                        </a:spcAft>
                      </a:pPr>
                      <a:r>
                        <a:rPr lang="en-US" sz="900" dirty="0">
                          <a:solidFill>
                            <a:schemeClr val="tx1"/>
                          </a:solidFill>
                          <a:effectLst/>
                        </a:rPr>
                        <a:t> </a:t>
                      </a:r>
                    </a:p>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247" marR="40247" marT="0" marB="0">
                    <a:solidFill>
                      <a:schemeClr val="accent4">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40381">
                <a:tc gridSpan="4">
                  <a:txBody>
                    <a:bodyPr/>
                    <a:lstStyle/>
                    <a:p>
                      <a:pPr marL="0" marR="0">
                        <a:lnSpc>
                          <a:spcPct val="107000"/>
                        </a:lnSpc>
                        <a:spcBef>
                          <a:spcPts val="0"/>
                        </a:spcBef>
                        <a:spcAft>
                          <a:spcPts val="0"/>
                        </a:spcAft>
                      </a:pPr>
                      <a:r>
                        <a:rPr lang="en-US" sz="1100" dirty="0">
                          <a:solidFill>
                            <a:schemeClr val="tx1"/>
                          </a:solidFill>
                          <a:effectLst/>
                        </a:rPr>
                        <a:t>Educator Response to Data and Evidence of Progress:</a:t>
                      </a:r>
                    </a:p>
                    <a:p>
                      <a:pPr marL="0" marR="0">
                        <a:lnSpc>
                          <a:spcPct val="107000"/>
                        </a:lnSpc>
                        <a:spcBef>
                          <a:spcPts val="0"/>
                        </a:spcBef>
                        <a:spcAft>
                          <a:spcPts val="0"/>
                        </a:spcAft>
                      </a:pPr>
                      <a:r>
                        <a:rPr lang="en-US" sz="900" dirty="0">
                          <a:solidFill>
                            <a:schemeClr val="tx1"/>
                          </a:solidFill>
                          <a:effectLst/>
                        </a:rPr>
                        <a:t> </a:t>
                      </a:r>
                    </a:p>
                    <a:p>
                      <a:pPr marL="0" marR="0">
                        <a:lnSpc>
                          <a:spcPct val="107000"/>
                        </a:lnSpc>
                        <a:spcBef>
                          <a:spcPts val="0"/>
                        </a:spcBef>
                        <a:spcAft>
                          <a:spcPts val="0"/>
                        </a:spcAft>
                      </a:pPr>
                      <a:r>
                        <a:rPr lang="en-US" sz="900" dirty="0">
                          <a:solidFill>
                            <a:schemeClr val="tx1"/>
                          </a:solidFill>
                          <a:effectLst/>
                        </a:rPr>
                        <a:t> </a:t>
                      </a:r>
                    </a:p>
                    <a:p>
                      <a:pPr marL="0" marR="0">
                        <a:lnSpc>
                          <a:spcPct val="107000"/>
                        </a:lnSpc>
                        <a:spcBef>
                          <a:spcPts val="0"/>
                        </a:spcBef>
                        <a:spcAft>
                          <a:spcPts val="0"/>
                        </a:spcAft>
                      </a:pPr>
                      <a:r>
                        <a:rPr lang="en-US" sz="900" dirty="0">
                          <a:solidFill>
                            <a:schemeClr val="tx1"/>
                          </a:solidFill>
                          <a:effectLst/>
                        </a:rPr>
                        <a:t> </a:t>
                      </a:r>
                      <a:endParaRPr lang="en-US"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247" marR="40247" marT="0" marB="0">
                    <a:solidFill>
                      <a:schemeClr val="accent4">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1806">
                <a:tc>
                  <a:txBody>
                    <a:bodyPr/>
                    <a:lstStyle/>
                    <a:p>
                      <a:pPr marL="0" marR="0" algn="ctr">
                        <a:lnSpc>
                          <a:spcPct val="107000"/>
                        </a:lnSpc>
                        <a:spcBef>
                          <a:spcPts val="0"/>
                        </a:spcBef>
                        <a:spcAft>
                          <a:spcPts val="0"/>
                        </a:spcAft>
                      </a:pPr>
                      <a:r>
                        <a:rPr lang="en-US" sz="1200" b="1" dirty="0">
                          <a:solidFill>
                            <a:schemeClr val="tx1"/>
                          </a:solidFill>
                          <a:effectLst/>
                        </a:rPr>
                        <a:t>Not Effective</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247" marR="40247" marT="0" marB="0">
                    <a:solidFill>
                      <a:schemeClr val="accent4">
                        <a:lumMod val="60000"/>
                        <a:lumOff val="40000"/>
                      </a:schemeClr>
                    </a:solidFill>
                  </a:tcPr>
                </a:tc>
                <a:tc>
                  <a:txBody>
                    <a:bodyPr/>
                    <a:lstStyle/>
                    <a:p>
                      <a:pPr marL="0" marR="0" algn="ctr">
                        <a:lnSpc>
                          <a:spcPct val="107000"/>
                        </a:lnSpc>
                        <a:spcBef>
                          <a:spcPts val="0"/>
                        </a:spcBef>
                        <a:spcAft>
                          <a:spcPts val="0"/>
                        </a:spcAft>
                      </a:pPr>
                      <a:r>
                        <a:rPr lang="en-US" sz="1200" b="1" dirty="0">
                          <a:solidFill>
                            <a:schemeClr val="tx1"/>
                          </a:solidFill>
                          <a:effectLst/>
                        </a:rPr>
                        <a:t>Minimally Effective</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247" marR="40247" marT="0" marB="0">
                    <a:solidFill>
                      <a:schemeClr val="accent4">
                        <a:lumMod val="60000"/>
                        <a:lumOff val="40000"/>
                      </a:schemeClr>
                    </a:solidFill>
                  </a:tcPr>
                </a:tc>
                <a:tc>
                  <a:txBody>
                    <a:bodyPr/>
                    <a:lstStyle/>
                    <a:p>
                      <a:pPr marL="0" marR="0" algn="ctr">
                        <a:lnSpc>
                          <a:spcPct val="107000"/>
                        </a:lnSpc>
                        <a:spcBef>
                          <a:spcPts val="0"/>
                        </a:spcBef>
                        <a:spcAft>
                          <a:spcPts val="0"/>
                        </a:spcAft>
                      </a:pPr>
                      <a:r>
                        <a:rPr lang="en-US" sz="1200" b="1" dirty="0">
                          <a:solidFill>
                            <a:schemeClr val="tx1"/>
                          </a:solidFill>
                          <a:effectLst/>
                        </a:rPr>
                        <a:t>Effective</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247" marR="40247" marT="0" marB="0">
                    <a:solidFill>
                      <a:schemeClr val="accent4">
                        <a:lumMod val="60000"/>
                        <a:lumOff val="40000"/>
                      </a:schemeClr>
                    </a:solidFill>
                  </a:tcPr>
                </a:tc>
                <a:tc>
                  <a:txBody>
                    <a:bodyPr/>
                    <a:lstStyle/>
                    <a:p>
                      <a:pPr marL="0" marR="0" algn="ctr">
                        <a:lnSpc>
                          <a:spcPct val="107000"/>
                        </a:lnSpc>
                        <a:spcBef>
                          <a:spcPts val="0"/>
                        </a:spcBef>
                        <a:spcAft>
                          <a:spcPts val="0"/>
                        </a:spcAft>
                      </a:pPr>
                      <a:r>
                        <a:rPr lang="en-US" sz="1200" b="1" dirty="0">
                          <a:solidFill>
                            <a:schemeClr val="tx1"/>
                          </a:solidFill>
                          <a:effectLst/>
                        </a:rPr>
                        <a:t>Highly Effective</a:t>
                      </a:r>
                    </a:p>
                    <a:p>
                      <a:pPr marL="0" marR="0" algn="ctr">
                        <a:lnSpc>
                          <a:spcPct val="107000"/>
                        </a:lnSpc>
                        <a:spcBef>
                          <a:spcPts val="0"/>
                        </a:spcBef>
                        <a:spcAft>
                          <a:spcPts val="0"/>
                        </a:spcAft>
                      </a:pPr>
                      <a:r>
                        <a:rPr lang="en-US" sz="1200" b="1" dirty="0">
                          <a:solidFill>
                            <a:schemeClr val="tx1"/>
                          </a:solidFill>
                          <a:effectLst/>
                        </a:rPr>
                        <a:t> </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247" marR="40247" marT="0" marB="0">
                    <a:solidFill>
                      <a:schemeClr val="accent4">
                        <a:lumMod val="60000"/>
                        <a:lumOff val="40000"/>
                      </a:schemeClr>
                    </a:solidFill>
                  </a:tcPr>
                </a:tc>
              </a:tr>
              <a:tr h="2421077">
                <a:tc>
                  <a:txBody>
                    <a:bodyPr/>
                    <a:lstStyle/>
                    <a:p>
                      <a:pPr marL="0" marR="0">
                        <a:lnSpc>
                          <a:spcPct val="107000"/>
                        </a:lnSpc>
                        <a:spcBef>
                          <a:spcPts val="0"/>
                        </a:spcBef>
                        <a:spcAft>
                          <a:spcPts val="0"/>
                        </a:spcAft>
                      </a:pPr>
                      <a:r>
                        <a:rPr lang="en-US" sz="900" b="1" dirty="0">
                          <a:solidFill>
                            <a:schemeClr val="tx1"/>
                          </a:solidFill>
                          <a:effectLst/>
                        </a:rPr>
                        <a:t>Data results are below average and include consistent patterns of concern.</a:t>
                      </a:r>
                    </a:p>
                    <a:p>
                      <a:pPr marL="0" marR="0">
                        <a:lnSpc>
                          <a:spcPct val="107000"/>
                        </a:lnSpc>
                        <a:spcBef>
                          <a:spcPts val="0"/>
                        </a:spcBef>
                        <a:spcAft>
                          <a:spcPts val="0"/>
                        </a:spcAft>
                      </a:pPr>
                      <a:r>
                        <a:rPr lang="en-US" sz="900" b="1" dirty="0">
                          <a:solidFill>
                            <a:schemeClr val="tx1"/>
                          </a:solidFill>
                          <a:effectLst/>
                        </a:rPr>
                        <a:t> </a:t>
                      </a:r>
                    </a:p>
                    <a:p>
                      <a:pPr marL="0" marR="0">
                        <a:lnSpc>
                          <a:spcPct val="107000"/>
                        </a:lnSpc>
                        <a:spcBef>
                          <a:spcPts val="0"/>
                        </a:spcBef>
                        <a:spcAft>
                          <a:spcPts val="0"/>
                        </a:spcAft>
                      </a:pPr>
                      <a:r>
                        <a:rPr lang="en-US" sz="900" b="1" dirty="0">
                          <a:solidFill>
                            <a:schemeClr val="tx1"/>
                          </a:solidFill>
                          <a:effectLst/>
                        </a:rPr>
                        <a:t>Educator does not present evidence of response to concerns outlined in survey or other forms of feedback.</a:t>
                      </a:r>
                    </a:p>
                    <a:p>
                      <a:pPr marL="0" marR="0">
                        <a:lnSpc>
                          <a:spcPct val="107000"/>
                        </a:lnSpc>
                        <a:spcBef>
                          <a:spcPts val="0"/>
                        </a:spcBef>
                        <a:spcAft>
                          <a:spcPts val="0"/>
                        </a:spcAft>
                      </a:pPr>
                      <a:r>
                        <a:rPr lang="en-US" sz="900" b="1" dirty="0">
                          <a:solidFill>
                            <a:schemeClr val="tx1"/>
                          </a:solidFill>
                          <a:effectLst/>
                        </a:rPr>
                        <a:t> </a:t>
                      </a:r>
                    </a:p>
                    <a:p>
                      <a:pPr marL="0" marR="0">
                        <a:lnSpc>
                          <a:spcPct val="107000"/>
                        </a:lnSpc>
                        <a:spcBef>
                          <a:spcPts val="0"/>
                        </a:spcBef>
                        <a:spcAft>
                          <a:spcPts val="0"/>
                        </a:spcAft>
                      </a:pPr>
                      <a:r>
                        <a:rPr lang="en-US" sz="900" b="1" dirty="0">
                          <a:solidFill>
                            <a:schemeClr val="tx1"/>
                          </a:solidFill>
                          <a:effectLst/>
                        </a:rPr>
                        <a:t>Relies on school events to communicate with parents. Doesn’t seek student input outside of school-wide communication strategies.</a:t>
                      </a:r>
                      <a:endParaRPr lang="en-US"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247" marR="40247" marT="0" marB="0">
                    <a:solidFill>
                      <a:schemeClr val="accent4">
                        <a:lumMod val="60000"/>
                        <a:lumOff val="40000"/>
                      </a:schemeClr>
                    </a:solidFill>
                  </a:tcPr>
                </a:tc>
                <a:tc>
                  <a:txBody>
                    <a:bodyPr/>
                    <a:lstStyle/>
                    <a:p>
                      <a:pPr marL="0" marR="0">
                        <a:lnSpc>
                          <a:spcPct val="107000"/>
                        </a:lnSpc>
                        <a:spcBef>
                          <a:spcPts val="0"/>
                        </a:spcBef>
                        <a:spcAft>
                          <a:spcPts val="0"/>
                        </a:spcAft>
                      </a:pPr>
                      <a:r>
                        <a:rPr lang="en-US" sz="900" b="1" dirty="0">
                          <a:solidFill>
                            <a:schemeClr val="tx1"/>
                          </a:solidFill>
                          <a:effectLst/>
                        </a:rPr>
                        <a:t>Educator responds to survey results and sets goals with supervisor. Minimal evidence of execution of plan for improvement.</a:t>
                      </a:r>
                    </a:p>
                    <a:p>
                      <a:pPr marL="0" marR="0">
                        <a:lnSpc>
                          <a:spcPct val="107000"/>
                        </a:lnSpc>
                        <a:spcBef>
                          <a:spcPts val="0"/>
                        </a:spcBef>
                        <a:spcAft>
                          <a:spcPts val="0"/>
                        </a:spcAft>
                      </a:pPr>
                      <a:r>
                        <a:rPr lang="en-US" sz="900" b="1" dirty="0">
                          <a:solidFill>
                            <a:schemeClr val="tx1"/>
                          </a:solidFill>
                          <a:effectLst/>
                        </a:rPr>
                        <a:t> </a:t>
                      </a:r>
                    </a:p>
                    <a:p>
                      <a:pPr marL="0" marR="0">
                        <a:lnSpc>
                          <a:spcPct val="107000"/>
                        </a:lnSpc>
                        <a:spcBef>
                          <a:spcPts val="0"/>
                        </a:spcBef>
                        <a:spcAft>
                          <a:spcPts val="0"/>
                        </a:spcAft>
                      </a:pPr>
                      <a:r>
                        <a:rPr lang="en-US" sz="900" b="1" dirty="0">
                          <a:solidFill>
                            <a:schemeClr val="tx1"/>
                          </a:solidFill>
                          <a:effectLst/>
                        </a:rPr>
                        <a:t>Communication with students and parents is minimal and usually one way.</a:t>
                      </a:r>
                      <a:endParaRPr lang="en-US"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247" marR="40247" marT="0" marB="0">
                    <a:solidFill>
                      <a:schemeClr val="accent4">
                        <a:lumMod val="60000"/>
                        <a:lumOff val="40000"/>
                      </a:schemeClr>
                    </a:solidFill>
                  </a:tcPr>
                </a:tc>
                <a:tc>
                  <a:txBody>
                    <a:bodyPr/>
                    <a:lstStyle/>
                    <a:p>
                      <a:pPr marL="0" marR="0">
                        <a:lnSpc>
                          <a:spcPct val="107000"/>
                        </a:lnSpc>
                        <a:spcBef>
                          <a:spcPts val="0"/>
                        </a:spcBef>
                        <a:spcAft>
                          <a:spcPts val="0"/>
                        </a:spcAft>
                      </a:pPr>
                      <a:r>
                        <a:rPr lang="en-US" sz="900" b="1" dirty="0">
                          <a:solidFill>
                            <a:schemeClr val="tx1"/>
                          </a:solidFill>
                          <a:effectLst/>
                        </a:rPr>
                        <a:t>Educator analyzes responses from feedback, develops and incorporates plan for improvement into goal-setting process. Presents evidence of progress toward goals.</a:t>
                      </a:r>
                    </a:p>
                    <a:p>
                      <a:pPr marL="0" marR="0">
                        <a:lnSpc>
                          <a:spcPct val="107000"/>
                        </a:lnSpc>
                        <a:spcBef>
                          <a:spcPts val="0"/>
                        </a:spcBef>
                        <a:spcAft>
                          <a:spcPts val="0"/>
                        </a:spcAft>
                      </a:pPr>
                      <a:r>
                        <a:rPr lang="en-US" sz="900" b="1" dirty="0">
                          <a:solidFill>
                            <a:schemeClr val="tx1"/>
                          </a:solidFill>
                          <a:effectLst/>
                        </a:rPr>
                        <a:t> </a:t>
                      </a:r>
                    </a:p>
                    <a:p>
                      <a:pPr marL="0" marR="0">
                        <a:lnSpc>
                          <a:spcPct val="107000"/>
                        </a:lnSpc>
                        <a:spcBef>
                          <a:spcPts val="0"/>
                        </a:spcBef>
                        <a:spcAft>
                          <a:spcPts val="0"/>
                        </a:spcAft>
                      </a:pPr>
                      <a:r>
                        <a:rPr lang="en-US" sz="900" b="1" dirty="0">
                          <a:solidFill>
                            <a:schemeClr val="tx1"/>
                          </a:solidFill>
                          <a:effectLst/>
                        </a:rPr>
                        <a:t>Educator provides information and feedback to parents and students in a timely fashion. Provides multiple mechanisms for parents and students to provide feedback/respond to educator.</a:t>
                      </a:r>
                      <a:endParaRPr lang="en-US"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247" marR="40247" marT="0" marB="0">
                    <a:solidFill>
                      <a:schemeClr val="accent4">
                        <a:lumMod val="60000"/>
                        <a:lumOff val="40000"/>
                      </a:schemeClr>
                    </a:solidFill>
                  </a:tcPr>
                </a:tc>
                <a:tc>
                  <a:txBody>
                    <a:bodyPr/>
                    <a:lstStyle/>
                    <a:p>
                      <a:pPr marL="0" marR="0">
                        <a:lnSpc>
                          <a:spcPct val="107000"/>
                        </a:lnSpc>
                        <a:spcBef>
                          <a:spcPts val="0"/>
                        </a:spcBef>
                        <a:spcAft>
                          <a:spcPts val="0"/>
                        </a:spcAft>
                      </a:pPr>
                      <a:r>
                        <a:rPr lang="en-US" sz="900" b="1" dirty="0">
                          <a:solidFill>
                            <a:schemeClr val="tx1"/>
                          </a:solidFill>
                          <a:effectLst/>
                        </a:rPr>
                        <a:t>Educator analyzes responses, develops and incorporates plan for improvement, monitors results. Continues to seek feedback from parents and students to set instructional goals and gauge progress.</a:t>
                      </a:r>
                    </a:p>
                    <a:p>
                      <a:pPr marL="0" marR="0">
                        <a:lnSpc>
                          <a:spcPct val="107000"/>
                        </a:lnSpc>
                        <a:spcBef>
                          <a:spcPts val="0"/>
                        </a:spcBef>
                        <a:spcAft>
                          <a:spcPts val="0"/>
                        </a:spcAft>
                      </a:pPr>
                      <a:r>
                        <a:rPr lang="en-US" sz="900" b="1" dirty="0">
                          <a:solidFill>
                            <a:schemeClr val="tx1"/>
                          </a:solidFill>
                          <a:effectLst/>
                        </a:rPr>
                        <a:t> </a:t>
                      </a:r>
                    </a:p>
                    <a:p>
                      <a:pPr marL="0" marR="0">
                        <a:lnSpc>
                          <a:spcPct val="107000"/>
                        </a:lnSpc>
                        <a:spcBef>
                          <a:spcPts val="0"/>
                        </a:spcBef>
                        <a:spcAft>
                          <a:spcPts val="0"/>
                        </a:spcAft>
                      </a:pPr>
                      <a:r>
                        <a:rPr lang="en-US" sz="900" b="1" dirty="0">
                          <a:solidFill>
                            <a:schemeClr val="tx1"/>
                          </a:solidFill>
                          <a:effectLst/>
                        </a:rPr>
                        <a:t>Educator shares evidence of progress toward improvement plan with supervisor and uses multiple sources of data from parents and students to continue to shape policies, procedures, and instruction/leadership.</a:t>
                      </a:r>
                      <a:endParaRPr lang="en-US"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0247" marR="40247" marT="0" marB="0">
                    <a:solidFill>
                      <a:schemeClr val="accent4">
                        <a:lumMod val="60000"/>
                        <a:lumOff val="40000"/>
                      </a:schemeClr>
                    </a:solidFill>
                  </a:tcPr>
                </a:tc>
              </a:tr>
            </a:tbl>
          </a:graphicData>
        </a:graphic>
      </p:graphicFrame>
      <p:sp>
        <p:nvSpPr>
          <p:cNvPr id="3" name="Rectangle 1"/>
          <p:cNvSpPr>
            <a:spLocks noChangeArrowheads="1"/>
          </p:cNvSpPr>
          <p:nvPr/>
        </p:nvSpPr>
        <p:spPr bwMode="auto">
          <a:xfrm>
            <a:off x="1890713" y="177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ight Arrow 3"/>
          <p:cNvSpPr/>
          <p:nvPr/>
        </p:nvSpPr>
        <p:spPr>
          <a:xfrm rot="1317857">
            <a:off x="1027290" y="62837"/>
            <a:ext cx="1336824" cy="1075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21029320">
            <a:off x="102955" y="2122916"/>
            <a:ext cx="1858202" cy="1075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Findings/Analysis</a:t>
            </a:r>
            <a:endParaRPr lang="en-US" dirty="0"/>
          </a:p>
        </p:txBody>
      </p:sp>
      <p:sp>
        <p:nvSpPr>
          <p:cNvPr id="6" name="Right Arrow 5"/>
          <p:cNvSpPr/>
          <p:nvPr/>
        </p:nvSpPr>
        <p:spPr>
          <a:xfrm rot="20506606">
            <a:off x="547898" y="3412532"/>
            <a:ext cx="1654806" cy="1075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Rating Levels</a:t>
            </a:r>
            <a:endParaRPr lang="en-US" dirty="0"/>
          </a:p>
        </p:txBody>
      </p:sp>
      <p:sp>
        <p:nvSpPr>
          <p:cNvPr id="7" name="Right Arrow 6"/>
          <p:cNvSpPr/>
          <p:nvPr/>
        </p:nvSpPr>
        <p:spPr>
          <a:xfrm rot="19559117">
            <a:off x="1204588" y="5520619"/>
            <a:ext cx="1511186" cy="1075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Matrix</a:t>
            </a:r>
            <a:endParaRPr lang="en-US" dirty="0"/>
          </a:p>
        </p:txBody>
      </p:sp>
      <p:sp>
        <p:nvSpPr>
          <p:cNvPr id="8" name="Right Arrow 7"/>
          <p:cNvSpPr/>
          <p:nvPr/>
        </p:nvSpPr>
        <p:spPr>
          <a:xfrm>
            <a:off x="380083" y="946270"/>
            <a:ext cx="1580099" cy="1075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Source of Data</a:t>
            </a:r>
            <a:endParaRPr lang="en-US" dirty="0"/>
          </a:p>
        </p:txBody>
      </p:sp>
      <p:sp>
        <p:nvSpPr>
          <p:cNvPr id="9" name="TextBox 8"/>
          <p:cNvSpPr txBox="1"/>
          <p:nvPr/>
        </p:nvSpPr>
        <p:spPr>
          <a:xfrm rot="1409095">
            <a:off x="1014576" y="297507"/>
            <a:ext cx="1362254" cy="646331"/>
          </a:xfrm>
          <a:prstGeom prst="rect">
            <a:avLst/>
          </a:prstGeom>
          <a:noFill/>
        </p:spPr>
        <p:txBody>
          <a:bodyPr wrap="square" rtlCol="0">
            <a:spAutoFit/>
          </a:bodyPr>
          <a:lstStyle/>
          <a:p>
            <a:r>
              <a:rPr lang="en-US" dirty="0" smtClean="0"/>
              <a:t>Demographics</a:t>
            </a:r>
            <a:endParaRPr lang="en-US" dirty="0"/>
          </a:p>
        </p:txBody>
      </p:sp>
      <p:sp>
        <p:nvSpPr>
          <p:cNvPr id="13" name="TextBox 12"/>
          <p:cNvSpPr txBox="1"/>
          <p:nvPr/>
        </p:nvSpPr>
        <p:spPr>
          <a:xfrm>
            <a:off x="3594253" y="138687"/>
            <a:ext cx="4288316" cy="461665"/>
          </a:xfrm>
          <a:prstGeom prst="rect">
            <a:avLst/>
          </a:prstGeom>
          <a:solidFill>
            <a:schemeClr val="accent3">
              <a:lumMod val="60000"/>
              <a:lumOff val="40000"/>
            </a:schemeClr>
          </a:solidFill>
        </p:spPr>
        <p:txBody>
          <a:bodyPr wrap="square" rtlCol="0">
            <a:spAutoFit/>
          </a:bodyPr>
          <a:lstStyle/>
          <a:p>
            <a:pPr algn="ctr"/>
            <a:r>
              <a:rPr lang="en-US" sz="2400" b="1" dirty="0" smtClean="0"/>
              <a:t>Stakeholder Input Model</a:t>
            </a:r>
            <a:endParaRPr lang="en-US" sz="2400" b="1" dirty="0"/>
          </a:p>
        </p:txBody>
      </p:sp>
      <p:sp>
        <p:nvSpPr>
          <p:cNvPr id="14" name="TextBox 13"/>
          <p:cNvSpPr txBox="1"/>
          <p:nvPr/>
        </p:nvSpPr>
        <p:spPr>
          <a:xfrm>
            <a:off x="2726675" y="5982159"/>
            <a:ext cx="6122624" cy="369332"/>
          </a:xfrm>
          <a:prstGeom prst="rect">
            <a:avLst/>
          </a:prstGeom>
          <a:noFill/>
        </p:spPr>
        <p:txBody>
          <a:bodyPr wrap="square" rtlCol="0">
            <a:spAutoFit/>
          </a:bodyPr>
          <a:lstStyle/>
          <a:p>
            <a:r>
              <a:rPr lang="en-US" dirty="0" smtClean="0"/>
              <a:t>Summative Rating:                                          Evaluator Signature:</a:t>
            </a:r>
            <a:endParaRPr lang="en-US" dirty="0"/>
          </a:p>
        </p:txBody>
      </p:sp>
      <p:sp>
        <p:nvSpPr>
          <p:cNvPr id="17" name="Left Arrow 16"/>
          <p:cNvSpPr/>
          <p:nvPr/>
        </p:nvSpPr>
        <p:spPr>
          <a:xfrm rot="19247555">
            <a:off x="7857404" y="5313057"/>
            <a:ext cx="1410159" cy="7711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Rating</a:t>
            </a:r>
            <a:endParaRPr lang="en-US" dirty="0"/>
          </a:p>
        </p:txBody>
      </p:sp>
    </p:spTree>
    <p:extLst>
      <p:ext uri="{BB962C8B-B14F-4D97-AF65-F5344CB8AC3E}">
        <p14:creationId xmlns:p14="http://schemas.microsoft.com/office/powerpoint/2010/main" val="34002297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rmAutofit fontScale="90000"/>
          </a:bodyPr>
          <a:lstStyle/>
          <a:p>
            <a:r>
              <a:rPr lang="en-US" dirty="0" smtClean="0"/>
              <a:t>Component 1</a:t>
            </a:r>
            <a:br>
              <a:rPr lang="en-US" dirty="0" smtClean="0"/>
            </a:br>
            <a:r>
              <a:rPr lang="en-US" b="1" dirty="0" smtClean="0"/>
              <a:t>Quality of Stakeholder Data</a:t>
            </a:r>
            <a:endParaRPr lang="en-US" b="1" dirty="0"/>
          </a:p>
        </p:txBody>
      </p:sp>
      <p:sp>
        <p:nvSpPr>
          <p:cNvPr id="3" name="Content Placeholder 2"/>
          <p:cNvSpPr>
            <a:spLocks noGrp="1"/>
          </p:cNvSpPr>
          <p:nvPr>
            <p:ph idx="1"/>
          </p:nvPr>
        </p:nvSpPr>
        <p:spPr/>
        <p:txBody>
          <a:bodyPr/>
          <a:lstStyle/>
          <a:p>
            <a:pPr marL="0" indent="0">
              <a:buNone/>
            </a:pPr>
            <a:r>
              <a:rPr lang="en-US" dirty="0" smtClean="0"/>
              <a:t>1. Quality of Data Inputs</a:t>
            </a:r>
          </a:p>
          <a:p>
            <a:pPr marL="0" indent="0">
              <a:buNone/>
            </a:pPr>
            <a:r>
              <a:rPr lang="en-US" dirty="0"/>
              <a:t>	</a:t>
            </a:r>
            <a:r>
              <a:rPr lang="en-US" dirty="0" smtClean="0"/>
              <a:t>- Variety of Inputs</a:t>
            </a:r>
          </a:p>
          <a:p>
            <a:pPr marL="0" indent="0">
              <a:buNone/>
            </a:pPr>
            <a:r>
              <a:rPr lang="en-US" dirty="0"/>
              <a:t>	</a:t>
            </a:r>
            <a:r>
              <a:rPr lang="en-US" dirty="0" smtClean="0"/>
              <a:t>- Validated Model or Represents Excellent 	Teaching Practice</a:t>
            </a:r>
          </a:p>
          <a:p>
            <a:pPr marL="0" indent="0">
              <a:buNone/>
            </a:pPr>
            <a:r>
              <a:rPr lang="en-US" dirty="0"/>
              <a:t>	</a:t>
            </a:r>
            <a:r>
              <a:rPr lang="en-US" dirty="0" smtClean="0"/>
              <a:t>- May be gathered at the district, school, or 	individual teacher level</a:t>
            </a:r>
          </a:p>
          <a:p>
            <a:pPr marL="0" indent="0">
              <a:buNone/>
            </a:pPr>
            <a:r>
              <a:rPr lang="en-US" dirty="0" smtClean="0"/>
              <a:t>	- Data results must be disaggregated at the 	individual teacher level</a:t>
            </a:r>
            <a:endParaRPr lang="en-US" dirty="0"/>
          </a:p>
          <a:p>
            <a:endParaRPr lang="en-US" dirty="0"/>
          </a:p>
        </p:txBody>
      </p:sp>
    </p:spTree>
    <p:extLst>
      <p:ext uri="{BB962C8B-B14F-4D97-AF65-F5344CB8AC3E}">
        <p14:creationId xmlns:p14="http://schemas.microsoft.com/office/powerpoint/2010/main" val="314302841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b="1" dirty="0" smtClean="0"/>
              <a:t>Quality of Stakeholder Data</a:t>
            </a:r>
            <a:endParaRPr lang="en-US" b="1" dirty="0"/>
          </a:p>
        </p:txBody>
      </p:sp>
      <p:sp>
        <p:nvSpPr>
          <p:cNvPr id="3" name="Content Placeholder 2"/>
          <p:cNvSpPr>
            <a:spLocks noGrp="1"/>
          </p:cNvSpPr>
          <p:nvPr>
            <p:ph idx="1"/>
          </p:nvPr>
        </p:nvSpPr>
        <p:spPr>
          <a:xfrm>
            <a:off x="412639" y="1600200"/>
            <a:ext cx="8229600" cy="4525963"/>
          </a:xfrm>
        </p:spPr>
        <p:txBody>
          <a:bodyPr>
            <a:normAutofit fontScale="85000" lnSpcReduction="20000"/>
          </a:bodyPr>
          <a:lstStyle/>
          <a:p>
            <a:r>
              <a:rPr lang="en-US" dirty="0" smtClean="0"/>
              <a:t>Input data may be gathered from parents and students using - </a:t>
            </a:r>
          </a:p>
          <a:p>
            <a:pPr marL="0" indent="0">
              <a:buNone/>
            </a:pPr>
            <a:r>
              <a:rPr lang="en-US" dirty="0"/>
              <a:t>	</a:t>
            </a:r>
            <a:r>
              <a:rPr lang="en-US" dirty="0" smtClean="0"/>
              <a:t>- Surveys (electronic, paper and pencil, face-to-	face, within online communities)</a:t>
            </a:r>
          </a:p>
          <a:p>
            <a:pPr marL="0" indent="0">
              <a:buNone/>
            </a:pPr>
            <a:r>
              <a:rPr lang="en-US" dirty="0"/>
              <a:t>	</a:t>
            </a:r>
            <a:r>
              <a:rPr lang="en-US" dirty="0" smtClean="0"/>
              <a:t>- Focus Groups </a:t>
            </a:r>
          </a:p>
          <a:p>
            <a:pPr marL="0" indent="0">
              <a:buNone/>
            </a:pPr>
            <a:r>
              <a:rPr lang="en-US" dirty="0"/>
              <a:t>	</a:t>
            </a:r>
            <a:r>
              <a:rPr lang="en-US" dirty="0" smtClean="0"/>
              <a:t>- Observations with Feedback</a:t>
            </a:r>
          </a:p>
          <a:p>
            <a:pPr marL="0" indent="0">
              <a:buNone/>
            </a:pPr>
            <a:r>
              <a:rPr lang="en-US" dirty="0"/>
              <a:t>	</a:t>
            </a:r>
            <a:r>
              <a:rPr lang="en-US" dirty="0" smtClean="0"/>
              <a:t>- Artifact Analysis</a:t>
            </a:r>
          </a:p>
          <a:p>
            <a:pPr marL="0" indent="0">
              <a:buNone/>
            </a:pPr>
            <a:r>
              <a:rPr lang="en-US" dirty="0"/>
              <a:t>	</a:t>
            </a:r>
            <a:r>
              <a:rPr lang="en-US" dirty="0" smtClean="0"/>
              <a:t>- Other</a:t>
            </a:r>
          </a:p>
          <a:p>
            <a:pPr marL="0" indent="0">
              <a:buNone/>
            </a:pPr>
            <a:endParaRPr lang="en-US" dirty="0"/>
          </a:p>
          <a:p>
            <a:pPr marL="0" indent="0">
              <a:buNone/>
            </a:pPr>
            <a:r>
              <a:rPr lang="en-US" dirty="0" smtClean="0"/>
              <a:t>All data must be gathered using a validated tool and/or using best practices for classroom data gathering.</a:t>
            </a:r>
            <a:r>
              <a:rPr lang="en-US" dirty="0"/>
              <a:t>	</a:t>
            </a:r>
            <a:endParaRPr lang="en-US" dirty="0" smtClean="0"/>
          </a:p>
        </p:txBody>
      </p:sp>
      <p:sp>
        <p:nvSpPr>
          <p:cNvPr id="4" name="5-Point Star 3"/>
          <p:cNvSpPr/>
          <p:nvPr/>
        </p:nvSpPr>
        <p:spPr>
          <a:xfrm>
            <a:off x="399939" y="4876800"/>
            <a:ext cx="241375" cy="27969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9280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b="1" dirty="0" smtClean="0"/>
              <a:t>Quality of Stakeholder Data</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Handbook for Using the Stakeholder Input Matrix</a:t>
            </a:r>
          </a:p>
          <a:p>
            <a:pPr marL="0" indent="0">
              <a:buNone/>
            </a:pPr>
            <a:r>
              <a:rPr lang="en-US" dirty="0"/>
              <a:t>	</a:t>
            </a:r>
            <a:r>
              <a:rPr lang="en-US" dirty="0" smtClean="0"/>
              <a:t>- Recommended surveys and other tools</a:t>
            </a:r>
          </a:p>
          <a:p>
            <a:pPr marL="0" indent="0">
              <a:buNone/>
            </a:pPr>
            <a:r>
              <a:rPr lang="en-US" dirty="0"/>
              <a:t>	</a:t>
            </a:r>
            <a:r>
              <a:rPr lang="en-US" dirty="0" smtClean="0"/>
              <a:t>- Recognized classroom methods for 	gathering student and parent data (surveys, 	tests, focus groups, online 				communities, mentor observations) </a:t>
            </a:r>
          </a:p>
          <a:p>
            <a:pPr marL="0" indent="0">
              <a:buNone/>
            </a:pPr>
            <a:r>
              <a:rPr lang="en-US" dirty="0"/>
              <a:t>	</a:t>
            </a:r>
            <a:r>
              <a:rPr lang="en-US" dirty="0" smtClean="0"/>
              <a:t>- Guidelines for principals (how to assess the 	quality of inputs and outputs)</a:t>
            </a:r>
          </a:p>
          <a:p>
            <a:pPr marL="0" indent="0">
              <a:buNone/>
            </a:pPr>
            <a:r>
              <a:rPr lang="en-US" dirty="0"/>
              <a:t>	</a:t>
            </a:r>
          </a:p>
        </p:txBody>
      </p:sp>
    </p:spTree>
    <p:extLst>
      <p:ext uri="{BB962C8B-B14F-4D97-AF65-F5344CB8AC3E}">
        <p14:creationId xmlns:p14="http://schemas.microsoft.com/office/powerpoint/2010/main" val="271980917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b="1" dirty="0" smtClean="0"/>
              <a:t>Some Recommended Surveys</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endParaRPr lang="en-US" sz="1600" dirty="0" smtClean="0"/>
          </a:p>
          <a:p>
            <a:pPr marL="0" indent="0">
              <a:buNone/>
            </a:pPr>
            <a:endParaRPr lang="en-US" sz="1600" dirty="0"/>
          </a:p>
          <a:p>
            <a:pPr marL="0" indent="0">
              <a:buNone/>
            </a:pPr>
            <a:r>
              <a:rPr lang="en-US" dirty="0" smtClean="0"/>
              <a:t>Colorado Student Perception Survey</a:t>
            </a:r>
          </a:p>
          <a:p>
            <a:pPr marL="0" indent="0">
              <a:buNone/>
            </a:pPr>
            <a:r>
              <a:rPr lang="en-US" dirty="0" smtClean="0">
                <a:hlinkClick r:id="rId2"/>
              </a:rPr>
              <a:t>http://www.coloradoedinitiative.org/resources/studentsurvey/</a:t>
            </a:r>
            <a:r>
              <a:rPr lang="en-US" dirty="0" smtClean="0"/>
              <a:t> </a:t>
            </a:r>
          </a:p>
          <a:p>
            <a:pPr marL="0" indent="0">
              <a:buNone/>
            </a:pPr>
            <a:endParaRPr lang="en-US" dirty="0" smtClean="0"/>
          </a:p>
          <a:p>
            <a:pPr marL="0" indent="0">
              <a:buNone/>
            </a:pPr>
            <a:r>
              <a:rPr lang="en-US" dirty="0" smtClean="0"/>
              <a:t>Panorama Education Survey</a:t>
            </a:r>
          </a:p>
          <a:p>
            <a:pPr marL="0" indent="0">
              <a:buNone/>
            </a:pPr>
            <a:r>
              <a:rPr lang="en-US" u="sng" dirty="0">
                <a:hlinkClick r:id="rId3"/>
              </a:rPr>
              <a:t>https://</a:t>
            </a:r>
            <a:r>
              <a:rPr lang="en-US" u="sng" dirty="0" smtClean="0">
                <a:hlinkClick r:id="rId3"/>
              </a:rPr>
              <a:t>www.edsurge.com/n/2014-08-26-are-the-kids-alright-panorama-education-releases-free-survey-tool-to-help-schools-find-out</a:t>
            </a:r>
            <a:endParaRPr lang="en-US" u="sng" dirty="0" smtClean="0"/>
          </a:p>
          <a:p>
            <a:pPr marL="0" indent="0">
              <a:buNone/>
            </a:pPr>
            <a:endParaRPr lang="en-US" sz="2000" u="sng" dirty="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684065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1682</TotalTime>
  <Words>11083</Words>
  <Application>Microsoft Office PowerPoint</Application>
  <PresentationFormat>On-screen Show (4:3)</PresentationFormat>
  <Paragraphs>1235</Paragraphs>
  <Slides>104</Slides>
  <Notes>60</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Office Theme</vt:lpstr>
      <vt:lpstr> Professional Learning  for LEA STATs </vt:lpstr>
      <vt:lpstr> “Building the skills of teachers and principals to successfully implement SLOs  is fundamental to success.” (CTAC)  </vt:lpstr>
      <vt:lpstr>Purpose for Today</vt:lpstr>
      <vt:lpstr>Recognize and Thank</vt:lpstr>
      <vt:lpstr>UEA Partnership and SLOs</vt:lpstr>
      <vt:lpstr>Three Parts for today’s Professional Learning</vt:lpstr>
      <vt:lpstr>Today’s Objectives</vt:lpstr>
      <vt:lpstr>Opening Activity</vt:lpstr>
      <vt:lpstr>What are your district needs and what do you expect from today’s learning?</vt:lpstr>
      <vt:lpstr>District Panel Discussions</vt:lpstr>
      <vt:lpstr>Setting up LEA STAT:  Building an Organizational Structure for SLO Leadership Capacity</vt:lpstr>
      <vt:lpstr>Organizational Structure = STAT  (SLO Technical Assistance Team)</vt:lpstr>
      <vt:lpstr>Who should be part of the School STAT?</vt:lpstr>
      <vt:lpstr>Break:  15 minutes</vt:lpstr>
      <vt:lpstr>Welcome Back</vt:lpstr>
      <vt:lpstr>SLO Professional Learning</vt:lpstr>
      <vt:lpstr>Part 1:  Three Components of an SLO</vt:lpstr>
      <vt:lpstr> Part 1:  Expected Outcomes </vt:lpstr>
      <vt:lpstr>What are SLOs and what are the three components?</vt:lpstr>
      <vt:lpstr>An SLO comprises three aspects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Cognitive Rigor / Depth of Knowledge</vt:lpstr>
      <vt:lpstr>Bloom’s Taxonomy [1956 ] &amp;  Bloom’s Cognitive Process Dimensions [2005]</vt:lpstr>
      <vt:lpstr>Depth of Knowledge is about complexity —not difficulty!</vt:lpstr>
      <vt:lpstr>Summary:  What constitutes a quality Learning Goal?</vt:lpstr>
      <vt:lpstr>Activity:  Learning about Learning Goals At your table each person review ONE learning goal and share out your findings</vt:lpstr>
      <vt:lpstr>PowerPoint Presentation</vt:lpstr>
      <vt:lpstr>PowerPoint Presentation</vt:lpstr>
      <vt:lpstr>PowerPoint Presentation</vt:lpstr>
      <vt:lpstr>PowerPoint Presentation</vt:lpstr>
      <vt:lpstr>PowerPoint Presentation</vt:lpstr>
      <vt:lpstr>Activity:  Using the  Utah Assessment Review Tool</vt:lpstr>
      <vt:lpstr>Lunch</vt:lpstr>
      <vt:lpstr>PowerPoint Presentation</vt:lpstr>
      <vt:lpstr>PowerPoint Presentation</vt:lpstr>
      <vt:lpstr>PowerPoint Presentation</vt:lpstr>
      <vt:lpstr>PowerPoint Presentation</vt:lpstr>
      <vt:lpstr>PowerPoint Presentation</vt:lpstr>
      <vt:lpstr>Another way of looking at Targets</vt:lpstr>
      <vt:lpstr>PowerPoint Presentation</vt:lpstr>
      <vt:lpstr>Activity: Thinking through Baseline Data to determine Targets </vt:lpstr>
      <vt:lpstr>Activity:  Now try again… Baseline Data</vt:lpstr>
      <vt:lpstr>PowerPoint Presentation</vt:lpstr>
      <vt:lpstr>Example SLOs:  Putting it all together</vt:lpstr>
      <vt:lpstr>Utah SLO Planning Template</vt:lpstr>
      <vt:lpstr>Short Version:  Utah Model SLO Template</vt:lpstr>
      <vt:lpstr>Utah Example SLO:  Civics K-12</vt:lpstr>
      <vt:lpstr>Stretch Break</vt:lpstr>
      <vt:lpstr> Student Learning Objectives Quality Control Components  </vt:lpstr>
      <vt:lpstr>Part 2:  SLO Professional Learning Materials and Resources</vt:lpstr>
      <vt:lpstr>What’s available?</vt:lpstr>
      <vt:lpstr>What’s available?</vt:lpstr>
      <vt:lpstr>SLO Guidance and Toolkit</vt:lpstr>
      <vt:lpstr>Six SLO Modules</vt:lpstr>
      <vt:lpstr>SLO Professional Learning  Customization and Contextualization</vt:lpstr>
      <vt:lpstr>Considerations for Use of Materials and Resources</vt:lpstr>
      <vt:lpstr>Professional Learning  Action Plan</vt:lpstr>
      <vt:lpstr>2014-15 Timeline for PD and Key Actions</vt:lpstr>
      <vt:lpstr>Activity:  Use this time to Plan</vt:lpstr>
      <vt:lpstr>Moving Forward</vt:lpstr>
      <vt:lpstr>Moving Forward</vt:lpstr>
      <vt:lpstr>Professional Learning Cycle</vt:lpstr>
      <vt:lpstr>SLO  Professional Learning Cycle</vt:lpstr>
      <vt:lpstr>Break</vt:lpstr>
      <vt:lpstr>2015 Comprehensive Evaluation Pilot</vt:lpstr>
      <vt:lpstr>Research Questions</vt:lpstr>
      <vt:lpstr>Research Design</vt:lpstr>
      <vt:lpstr>SLO Pilot 2015 Details</vt:lpstr>
      <vt:lpstr>How does your district volunteer for the pilot?</vt:lpstr>
      <vt:lpstr>Questions you might have about the application</vt:lpstr>
      <vt:lpstr>Incentive for Districts/Schools to Volunteer</vt:lpstr>
      <vt:lpstr>Stakeholder Input Model</vt:lpstr>
      <vt:lpstr>Stakeholder Input Model</vt:lpstr>
      <vt:lpstr>Educator Effectiveness Model</vt:lpstr>
      <vt:lpstr>Components of the Stakeholder Input Model</vt:lpstr>
      <vt:lpstr>PowerPoint Presentation</vt:lpstr>
      <vt:lpstr>Component 1 Quality of Stakeholder Data</vt:lpstr>
      <vt:lpstr>Quality of Stakeholder Data</vt:lpstr>
      <vt:lpstr>Quality of Stakeholder Data</vt:lpstr>
      <vt:lpstr>Some Recommended Surveys</vt:lpstr>
      <vt:lpstr> Component 2 Teacher Response to Data </vt:lpstr>
      <vt:lpstr>Component 3 Response Matrix</vt:lpstr>
      <vt:lpstr>What else is there to do?</vt:lpstr>
      <vt:lpstr>Conclusion</vt:lpstr>
      <vt:lpstr>Evaluation sent Online</vt:lpstr>
    </vt:vector>
  </TitlesOfParts>
  <Company>Utah State Office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Naylor, Kerrie</dc:creator>
  <cp:lastModifiedBy>Naylor, Kerrie</cp:lastModifiedBy>
  <cp:revision>32</cp:revision>
  <dcterms:created xsi:type="dcterms:W3CDTF">2014-09-15T18:15:36Z</dcterms:created>
  <dcterms:modified xsi:type="dcterms:W3CDTF">2014-09-24T05:30:57Z</dcterms:modified>
</cp:coreProperties>
</file>