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6" r:id="rId2"/>
    <p:sldId id="257" r:id="rId3"/>
    <p:sldId id="258" r:id="rId4"/>
    <p:sldId id="274" r:id="rId5"/>
    <p:sldId id="285" r:id="rId6"/>
    <p:sldId id="286" r:id="rId7"/>
    <p:sldId id="287" r:id="rId8"/>
    <p:sldId id="292" r:id="rId9"/>
    <p:sldId id="288" r:id="rId10"/>
    <p:sldId id="273" r:id="rId11"/>
    <p:sldId id="296" r:id="rId12"/>
    <p:sldId id="289" r:id="rId13"/>
    <p:sldId id="290" r:id="rId14"/>
    <p:sldId id="265" r:id="rId15"/>
    <p:sldId id="294" r:id="rId16"/>
    <p:sldId id="293" r:id="rId17"/>
    <p:sldId id="280" r:id="rId18"/>
    <p:sldId id="281" r:id="rId19"/>
    <p:sldId id="275" r:id="rId20"/>
    <p:sldId id="276" r:id="rId21"/>
    <p:sldId id="277" r:id="rId22"/>
    <p:sldId id="291" r:id="rId23"/>
    <p:sldId id="279" r:id="rId24"/>
    <p:sldId id="295" r:id="rId25"/>
    <p:sldId id="26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39" autoAdjust="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4313F-A2C8-44D2-A724-9C3A3EECD42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943C3B-CBBB-4F12-A1F7-0AFCBF69AF26}">
      <dgm:prSet phldrT="[Text]"/>
      <dgm:spPr>
        <a:solidFill>
          <a:schemeClr val="tx2"/>
        </a:solidFill>
      </dgm:spPr>
      <dgm:t>
        <a:bodyPr/>
        <a:lstStyle/>
        <a:p>
          <a:pPr algn="ctr"/>
          <a:r>
            <a:rPr lang="en-US" b="1" dirty="0"/>
            <a:t>What They Are	</a:t>
          </a:r>
        </a:p>
      </dgm:t>
    </dgm:pt>
    <dgm:pt modelId="{146D387A-224B-4244-BC31-C8098D968330}" type="parTrans" cxnId="{CA393058-B920-453D-8857-CFD87546BE9A}">
      <dgm:prSet/>
      <dgm:spPr/>
      <dgm:t>
        <a:bodyPr/>
        <a:lstStyle/>
        <a:p>
          <a:pPr algn="l"/>
          <a:endParaRPr lang="en-US"/>
        </a:p>
      </dgm:t>
    </dgm:pt>
    <dgm:pt modelId="{C4E86095-47EF-4941-80AF-D81E286914DA}" type="sibTrans" cxnId="{CA393058-B920-453D-8857-CFD87546BE9A}">
      <dgm:prSet/>
      <dgm:spPr/>
      <dgm:t>
        <a:bodyPr/>
        <a:lstStyle/>
        <a:p>
          <a:pPr algn="l"/>
          <a:endParaRPr lang="en-US"/>
        </a:p>
      </dgm:t>
    </dgm:pt>
    <dgm:pt modelId="{2785C253-462D-4917-96AE-F13187017961}">
      <dgm:prSet phldrT="[Text]"/>
      <dgm:spPr/>
      <dgm:t>
        <a:bodyPr/>
        <a:lstStyle/>
        <a:p>
          <a:pPr algn="l"/>
          <a:r>
            <a:rPr lang="en-US" b="1" dirty="0"/>
            <a:t>Classroom level measures of  student growth and/or achievement</a:t>
          </a:r>
        </a:p>
      </dgm:t>
    </dgm:pt>
    <dgm:pt modelId="{C3CF4282-3BB8-4286-B320-4F24BD25C1F2}" type="parTrans" cxnId="{FD054BB3-84FF-4744-AB80-3575F98BDBD5}">
      <dgm:prSet/>
      <dgm:spPr/>
      <dgm:t>
        <a:bodyPr/>
        <a:lstStyle/>
        <a:p>
          <a:pPr algn="l"/>
          <a:endParaRPr lang="en-US"/>
        </a:p>
      </dgm:t>
    </dgm:pt>
    <dgm:pt modelId="{7E09C044-CAFE-49EA-8DCD-46118909D972}" type="sibTrans" cxnId="{FD054BB3-84FF-4744-AB80-3575F98BDBD5}">
      <dgm:prSet/>
      <dgm:spPr/>
      <dgm:t>
        <a:bodyPr/>
        <a:lstStyle/>
        <a:p>
          <a:pPr algn="l"/>
          <a:endParaRPr lang="en-US"/>
        </a:p>
      </dgm:t>
    </dgm:pt>
    <dgm:pt modelId="{DDC87B94-ED8A-4CEE-807C-5C4CDAA0C53E}">
      <dgm:prSet/>
      <dgm:spPr/>
      <dgm:t>
        <a:bodyPr/>
        <a:lstStyle/>
        <a:p>
          <a:pPr algn="l"/>
          <a:r>
            <a:rPr lang="en-US" b="1" dirty="0"/>
            <a:t>Standards based and relevant to the course content</a:t>
          </a:r>
        </a:p>
      </dgm:t>
    </dgm:pt>
    <dgm:pt modelId="{F0CF02F0-6DBC-4765-91CB-74272C9E0186}" type="parTrans" cxnId="{0C196201-AD72-4F95-BBFC-053C1B2B50FF}">
      <dgm:prSet/>
      <dgm:spPr/>
      <dgm:t>
        <a:bodyPr/>
        <a:lstStyle/>
        <a:p>
          <a:pPr algn="l"/>
          <a:endParaRPr lang="en-US"/>
        </a:p>
      </dgm:t>
    </dgm:pt>
    <dgm:pt modelId="{CFEEA6B1-5AB8-4F73-889E-9282084F2272}" type="sibTrans" cxnId="{0C196201-AD72-4F95-BBFC-053C1B2B50FF}">
      <dgm:prSet/>
      <dgm:spPr/>
      <dgm:t>
        <a:bodyPr/>
        <a:lstStyle/>
        <a:p>
          <a:pPr algn="l"/>
          <a:endParaRPr lang="en-US"/>
        </a:p>
      </dgm:t>
    </dgm:pt>
    <dgm:pt modelId="{CEB5830B-B009-46C8-9763-44659F2DA534}">
      <dgm:prSet/>
      <dgm:spPr/>
      <dgm:t>
        <a:bodyPr/>
        <a:lstStyle/>
        <a:p>
          <a:pPr algn="l"/>
          <a:r>
            <a:rPr lang="en-US" b="1" dirty="0"/>
            <a:t>Specific and measureable</a:t>
          </a:r>
        </a:p>
      </dgm:t>
    </dgm:pt>
    <dgm:pt modelId="{61FDC4A7-97B0-445A-A055-F074551E82E7}" type="parTrans" cxnId="{E9EDDFF4-1C92-4631-B41C-BBD94FF2AF47}">
      <dgm:prSet/>
      <dgm:spPr/>
      <dgm:t>
        <a:bodyPr/>
        <a:lstStyle/>
        <a:p>
          <a:pPr algn="l"/>
          <a:endParaRPr lang="en-US"/>
        </a:p>
      </dgm:t>
    </dgm:pt>
    <dgm:pt modelId="{461973FB-1A6F-479A-8B58-8FF0C70923B7}" type="sibTrans" cxnId="{E9EDDFF4-1C92-4631-B41C-BBD94FF2AF47}">
      <dgm:prSet/>
      <dgm:spPr/>
      <dgm:t>
        <a:bodyPr/>
        <a:lstStyle/>
        <a:p>
          <a:pPr algn="l"/>
          <a:endParaRPr lang="en-US"/>
        </a:p>
      </dgm:t>
    </dgm:pt>
    <dgm:pt modelId="{6326A249-4E54-4186-B127-1A603C64ECDB}">
      <dgm:prSet/>
      <dgm:spPr/>
      <dgm:t>
        <a:bodyPr/>
        <a:lstStyle/>
        <a:p>
          <a:pPr algn="l"/>
          <a:r>
            <a:rPr lang="en-US" b="1" dirty="0"/>
            <a:t>Based on student data using two points in time</a:t>
          </a:r>
        </a:p>
      </dgm:t>
    </dgm:pt>
    <dgm:pt modelId="{32B2ABE4-D998-4C5B-9BC4-3C4BC6F017E9}" type="parTrans" cxnId="{BD1E55A6-8F74-4417-9312-DBAFC2683B67}">
      <dgm:prSet/>
      <dgm:spPr/>
      <dgm:t>
        <a:bodyPr/>
        <a:lstStyle/>
        <a:p>
          <a:pPr algn="l"/>
          <a:endParaRPr lang="en-US"/>
        </a:p>
      </dgm:t>
    </dgm:pt>
    <dgm:pt modelId="{6893E42F-120E-45E3-9E84-E01E1142B6B8}" type="sibTrans" cxnId="{BD1E55A6-8F74-4417-9312-DBAFC2683B67}">
      <dgm:prSet/>
      <dgm:spPr/>
      <dgm:t>
        <a:bodyPr/>
        <a:lstStyle/>
        <a:p>
          <a:pPr algn="l"/>
          <a:endParaRPr lang="en-US"/>
        </a:p>
      </dgm:t>
    </dgm:pt>
    <dgm:pt modelId="{3222D049-2E6C-43CF-8C67-FC07E2F30FA3}">
      <dgm:prSet/>
      <dgm:spPr>
        <a:solidFill>
          <a:schemeClr val="tx2"/>
        </a:solidFill>
      </dgm:spPr>
      <dgm:t>
        <a:bodyPr/>
        <a:lstStyle/>
        <a:p>
          <a:pPr algn="ctr"/>
          <a:r>
            <a:rPr lang="en-US" b="1" dirty="0"/>
            <a:t>What They Are Not</a:t>
          </a:r>
        </a:p>
      </dgm:t>
    </dgm:pt>
    <dgm:pt modelId="{D4665F7C-768F-4452-AC3D-B768ACE582A2}" type="parTrans" cxnId="{598BB78D-40C5-4EA2-A5CC-09C40758EA95}">
      <dgm:prSet/>
      <dgm:spPr/>
      <dgm:t>
        <a:bodyPr/>
        <a:lstStyle/>
        <a:p>
          <a:pPr algn="l"/>
          <a:endParaRPr lang="en-US"/>
        </a:p>
      </dgm:t>
    </dgm:pt>
    <dgm:pt modelId="{064123FC-7980-47AD-AB95-88A2ABCB67D2}" type="sibTrans" cxnId="{598BB78D-40C5-4EA2-A5CC-09C40758EA95}">
      <dgm:prSet/>
      <dgm:spPr/>
      <dgm:t>
        <a:bodyPr/>
        <a:lstStyle/>
        <a:p>
          <a:pPr algn="l"/>
          <a:endParaRPr lang="en-US"/>
        </a:p>
      </dgm:t>
    </dgm:pt>
    <dgm:pt modelId="{367EACC3-3885-4F78-9CFB-FC43CE0F4262}">
      <dgm:prSet/>
      <dgm:spPr/>
      <dgm:t>
        <a:bodyPr/>
        <a:lstStyle/>
        <a:p>
          <a:pPr algn="l"/>
          <a:r>
            <a:rPr lang="en-US" b="1" dirty="0"/>
            <a:t>Individual lesson objectives</a:t>
          </a:r>
        </a:p>
      </dgm:t>
    </dgm:pt>
    <dgm:pt modelId="{E714B0EA-2C4D-43C8-B7E5-E69B20FF3AF4}" type="parTrans" cxnId="{FFD1BC65-BCFE-4F4A-B147-16007DCD9FA3}">
      <dgm:prSet/>
      <dgm:spPr/>
      <dgm:t>
        <a:bodyPr/>
        <a:lstStyle/>
        <a:p>
          <a:pPr algn="l"/>
          <a:endParaRPr lang="en-US"/>
        </a:p>
      </dgm:t>
    </dgm:pt>
    <dgm:pt modelId="{EE25FDFF-8585-40CE-A3F3-9F2F3BB48F35}" type="sibTrans" cxnId="{FFD1BC65-BCFE-4F4A-B147-16007DCD9FA3}">
      <dgm:prSet/>
      <dgm:spPr/>
      <dgm:t>
        <a:bodyPr/>
        <a:lstStyle/>
        <a:p>
          <a:pPr algn="l"/>
          <a:endParaRPr lang="en-US"/>
        </a:p>
      </dgm:t>
    </dgm:pt>
    <dgm:pt modelId="{49FE656D-D06C-42E4-9F50-99D1FB4AE511}">
      <dgm:prSet/>
      <dgm:spPr/>
      <dgm:t>
        <a:bodyPr/>
        <a:lstStyle/>
        <a:p>
          <a:pPr algn="l"/>
          <a:r>
            <a:rPr lang="en-US" b="1" dirty="0"/>
            <a:t>Units of study</a:t>
          </a:r>
        </a:p>
      </dgm:t>
    </dgm:pt>
    <dgm:pt modelId="{2B8DA0C1-075D-473E-A7D6-15EAD8D86737}" type="parTrans" cxnId="{903DC3B3-D07A-4086-8EF7-04C96D7D68C7}">
      <dgm:prSet/>
      <dgm:spPr/>
      <dgm:t>
        <a:bodyPr/>
        <a:lstStyle/>
        <a:p>
          <a:pPr algn="l"/>
          <a:endParaRPr lang="en-US"/>
        </a:p>
      </dgm:t>
    </dgm:pt>
    <dgm:pt modelId="{345EE58F-3197-4DC0-AD0B-6A3B2E86D7B4}" type="sibTrans" cxnId="{903DC3B3-D07A-4086-8EF7-04C96D7D68C7}">
      <dgm:prSet/>
      <dgm:spPr/>
      <dgm:t>
        <a:bodyPr/>
        <a:lstStyle/>
        <a:p>
          <a:pPr algn="l"/>
          <a:endParaRPr lang="en-US"/>
        </a:p>
      </dgm:t>
    </dgm:pt>
    <dgm:pt modelId="{4C1D7671-4650-40ED-817A-0B5FF3D8EF32}">
      <dgm:prSet/>
      <dgm:spPr/>
      <dgm:t>
        <a:bodyPr/>
        <a:lstStyle/>
        <a:p>
          <a:pPr algn="l"/>
          <a:r>
            <a:rPr lang="en-US" b="1" dirty="0"/>
            <a:t>Teaching to the test</a:t>
          </a:r>
        </a:p>
      </dgm:t>
    </dgm:pt>
    <dgm:pt modelId="{5C242EAE-6985-41C8-B934-2A6F05F3438E}" type="parTrans" cxnId="{5B3D0612-17D4-4204-9E1D-73EBA76147B5}">
      <dgm:prSet/>
      <dgm:spPr/>
      <dgm:t>
        <a:bodyPr/>
        <a:lstStyle/>
        <a:p>
          <a:pPr algn="l"/>
          <a:endParaRPr lang="en-US"/>
        </a:p>
      </dgm:t>
    </dgm:pt>
    <dgm:pt modelId="{CC7CA39E-6E23-4FD8-AC61-F606AF7DE2EB}" type="sibTrans" cxnId="{5B3D0612-17D4-4204-9E1D-73EBA76147B5}">
      <dgm:prSet/>
      <dgm:spPr/>
      <dgm:t>
        <a:bodyPr/>
        <a:lstStyle/>
        <a:p>
          <a:pPr algn="l"/>
          <a:endParaRPr lang="en-US"/>
        </a:p>
      </dgm:t>
    </dgm:pt>
    <dgm:pt modelId="{E8C981E2-27B5-4F51-9926-027E8483CE7F}">
      <dgm:prSet/>
      <dgm:spPr/>
      <dgm:t>
        <a:bodyPr/>
        <a:lstStyle/>
        <a:p>
          <a:pPr algn="l"/>
          <a:endParaRPr lang="en-US" b="1" dirty="0"/>
        </a:p>
      </dgm:t>
    </dgm:pt>
    <dgm:pt modelId="{B5A90096-02E0-4966-96FB-1EAAA4AE44C1}" type="parTrans" cxnId="{CF6B421A-AB6A-40E1-A6B2-E58CA7D34325}">
      <dgm:prSet/>
      <dgm:spPr/>
      <dgm:t>
        <a:bodyPr/>
        <a:lstStyle/>
        <a:p>
          <a:endParaRPr lang="en-US"/>
        </a:p>
      </dgm:t>
    </dgm:pt>
    <dgm:pt modelId="{A8FF799F-A563-466B-A3FC-56C097DA5282}" type="sibTrans" cxnId="{CF6B421A-AB6A-40E1-A6B2-E58CA7D34325}">
      <dgm:prSet/>
      <dgm:spPr/>
      <dgm:t>
        <a:bodyPr/>
        <a:lstStyle/>
        <a:p>
          <a:endParaRPr lang="en-US"/>
        </a:p>
      </dgm:t>
    </dgm:pt>
    <dgm:pt modelId="{7B4434B8-FE82-41D6-82F5-E3C180AE13F5}">
      <dgm:prSet/>
      <dgm:spPr/>
      <dgm:t>
        <a:bodyPr/>
        <a:lstStyle/>
        <a:p>
          <a:pPr algn="l"/>
          <a:endParaRPr lang="en-US" b="1" dirty="0"/>
        </a:p>
      </dgm:t>
    </dgm:pt>
    <dgm:pt modelId="{B3ED43B9-7BA8-4339-AD97-60272B3D8C3F}" type="parTrans" cxnId="{85120429-07E2-4E14-B2C2-DBF215AAF6BD}">
      <dgm:prSet/>
      <dgm:spPr/>
      <dgm:t>
        <a:bodyPr/>
        <a:lstStyle/>
        <a:p>
          <a:endParaRPr lang="en-US"/>
        </a:p>
      </dgm:t>
    </dgm:pt>
    <dgm:pt modelId="{A94D812A-F282-4033-9B84-52B72EC39EA4}" type="sibTrans" cxnId="{85120429-07E2-4E14-B2C2-DBF215AAF6BD}">
      <dgm:prSet/>
      <dgm:spPr/>
      <dgm:t>
        <a:bodyPr/>
        <a:lstStyle/>
        <a:p>
          <a:endParaRPr lang="en-US"/>
        </a:p>
      </dgm:t>
    </dgm:pt>
    <dgm:pt modelId="{0CFFDB87-EB8A-4846-9E20-205BC47A8D1A}">
      <dgm:prSet/>
      <dgm:spPr/>
      <dgm:t>
        <a:bodyPr/>
        <a:lstStyle/>
        <a:p>
          <a:pPr algn="l"/>
          <a:endParaRPr lang="en-US" b="1"/>
        </a:p>
      </dgm:t>
    </dgm:pt>
    <dgm:pt modelId="{1D11FEE5-1C53-4D7F-BA51-7DFEC6BAFF56}" type="parTrans" cxnId="{EE2E976D-D49A-4DB1-BBE7-987EB4461011}">
      <dgm:prSet/>
      <dgm:spPr/>
      <dgm:t>
        <a:bodyPr/>
        <a:lstStyle/>
        <a:p>
          <a:endParaRPr lang="en-US"/>
        </a:p>
      </dgm:t>
    </dgm:pt>
    <dgm:pt modelId="{8BDFB863-D778-4873-851C-004B4AC3EACD}" type="sibTrans" cxnId="{EE2E976D-D49A-4DB1-BBE7-987EB4461011}">
      <dgm:prSet/>
      <dgm:spPr/>
      <dgm:t>
        <a:bodyPr/>
        <a:lstStyle/>
        <a:p>
          <a:endParaRPr lang="en-US"/>
        </a:p>
      </dgm:t>
    </dgm:pt>
    <dgm:pt modelId="{6C52415B-A31E-4704-8735-E7C73C61450E}">
      <dgm:prSet/>
      <dgm:spPr/>
      <dgm:t>
        <a:bodyPr/>
        <a:lstStyle/>
        <a:p>
          <a:pPr algn="l"/>
          <a:endParaRPr lang="en-US" b="1" dirty="0"/>
        </a:p>
      </dgm:t>
    </dgm:pt>
    <dgm:pt modelId="{099AB107-1094-4BA4-90A1-5AC1FA6B9DC6}" type="parTrans" cxnId="{C6FDE670-A621-4ADF-AC73-3D3E2FC6B99E}">
      <dgm:prSet/>
      <dgm:spPr/>
      <dgm:t>
        <a:bodyPr/>
        <a:lstStyle/>
        <a:p>
          <a:endParaRPr lang="en-US"/>
        </a:p>
      </dgm:t>
    </dgm:pt>
    <dgm:pt modelId="{FBFEA019-7A17-42E3-B981-E8BDB59A9C35}" type="sibTrans" cxnId="{C6FDE670-A621-4ADF-AC73-3D3E2FC6B99E}">
      <dgm:prSet/>
      <dgm:spPr/>
      <dgm:t>
        <a:bodyPr/>
        <a:lstStyle/>
        <a:p>
          <a:endParaRPr lang="en-US"/>
        </a:p>
      </dgm:t>
    </dgm:pt>
    <dgm:pt modelId="{C3F613E7-EC1C-410A-A999-66F1C8D5BE83}">
      <dgm:prSet/>
      <dgm:spPr/>
      <dgm:t>
        <a:bodyPr/>
        <a:lstStyle/>
        <a:p>
          <a:pPr algn="l"/>
          <a:endParaRPr lang="en-US" b="1" dirty="0"/>
        </a:p>
      </dgm:t>
    </dgm:pt>
    <dgm:pt modelId="{F7CA9B71-39ED-4EF3-8B86-990BC3F9B56E}" type="parTrans" cxnId="{A3167080-2D06-4506-A82D-F7D8C1CF40AD}">
      <dgm:prSet/>
      <dgm:spPr/>
      <dgm:t>
        <a:bodyPr/>
        <a:lstStyle/>
        <a:p>
          <a:endParaRPr lang="en-US"/>
        </a:p>
      </dgm:t>
    </dgm:pt>
    <dgm:pt modelId="{0CA19D90-11E8-4715-8C6D-3BADDACFB32E}" type="sibTrans" cxnId="{A3167080-2D06-4506-A82D-F7D8C1CF40AD}">
      <dgm:prSet/>
      <dgm:spPr/>
      <dgm:t>
        <a:bodyPr/>
        <a:lstStyle/>
        <a:p>
          <a:endParaRPr lang="en-US"/>
        </a:p>
      </dgm:t>
    </dgm:pt>
    <dgm:pt modelId="{894B7F08-6D3C-4870-9B8B-E16CAA437960}" type="pres">
      <dgm:prSet presAssocID="{86B4313F-A2C8-44D2-A724-9C3A3EECD42F}" presName="Name0" presStyleCnt="0">
        <dgm:presLayoutVars>
          <dgm:dir/>
          <dgm:animLvl val="lvl"/>
          <dgm:resizeHandles val="exact"/>
        </dgm:presLayoutVars>
      </dgm:prSet>
      <dgm:spPr/>
      <dgm:t>
        <a:bodyPr/>
        <a:lstStyle/>
        <a:p>
          <a:endParaRPr lang="en-US"/>
        </a:p>
      </dgm:t>
    </dgm:pt>
    <dgm:pt modelId="{80D89647-3261-41F8-9F6E-FFCBC8B6AFBF}" type="pres">
      <dgm:prSet presAssocID="{4B943C3B-CBBB-4F12-A1F7-0AFCBF69AF26}" presName="composite" presStyleCnt="0"/>
      <dgm:spPr/>
    </dgm:pt>
    <dgm:pt modelId="{E002BF38-90BF-4ECB-BA47-69334FBDA4FC}" type="pres">
      <dgm:prSet presAssocID="{4B943C3B-CBBB-4F12-A1F7-0AFCBF69AF26}" presName="parTx" presStyleLbl="alignNode1" presStyleIdx="0" presStyleCnt="2">
        <dgm:presLayoutVars>
          <dgm:chMax val="0"/>
          <dgm:chPref val="0"/>
          <dgm:bulletEnabled val="1"/>
        </dgm:presLayoutVars>
      </dgm:prSet>
      <dgm:spPr/>
      <dgm:t>
        <a:bodyPr/>
        <a:lstStyle/>
        <a:p>
          <a:endParaRPr lang="en-US"/>
        </a:p>
      </dgm:t>
    </dgm:pt>
    <dgm:pt modelId="{3FF68BEF-C5AB-452B-AF6E-1CA56530261D}" type="pres">
      <dgm:prSet presAssocID="{4B943C3B-CBBB-4F12-A1F7-0AFCBF69AF26}" presName="desTx" presStyleLbl="alignAccFollowNode1" presStyleIdx="0" presStyleCnt="2" custScaleY="97129">
        <dgm:presLayoutVars>
          <dgm:bulletEnabled val="1"/>
        </dgm:presLayoutVars>
      </dgm:prSet>
      <dgm:spPr/>
      <dgm:t>
        <a:bodyPr/>
        <a:lstStyle/>
        <a:p>
          <a:endParaRPr lang="en-US"/>
        </a:p>
      </dgm:t>
    </dgm:pt>
    <dgm:pt modelId="{37FF0EFD-03E5-481C-ACF7-DEC89F2FCD5C}" type="pres">
      <dgm:prSet presAssocID="{C4E86095-47EF-4941-80AF-D81E286914DA}" presName="space" presStyleCnt="0"/>
      <dgm:spPr/>
    </dgm:pt>
    <dgm:pt modelId="{5B35A299-5E4E-4D7D-994D-B5B50C3AFF29}" type="pres">
      <dgm:prSet presAssocID="{3222D049-2E6C-43CF-8C67-FC07E2F30FA3}" presName="composite" presStyleCnt="0"/>
      <dgm:spPr/>
    </dgm:pt>
    <dgm:pt modelId="{0D713278-D95E-471B-ADEC-A4597DF41D26}" type="pres">
      <dgm:prSet presAssocID="{3222D049-2E6C-43CF-8C67-FC07E2F30FA3}" presName="parTx" presStyleLbl="alignNode1" presStyleIdx="1" presStyleCnt="2">
        <dgm:presLayoutVars>
          <dgm:chMax val="0"/>
          <dgm:chPref val="0"/>
          <dgm:bulletEnabled val="1"/>
        </dgm:presLayoutVars>
      </dgm:prSet>
      <dgm:spPr/>
      <dgm:t>
        <a:bodyPr/>
        <a:lstStyle/>
        <a:p>
          <a:endParaRPr lang="en-US"/>
        </a:p>
      </dgm:t>
    </dgm:pt>
    <dgm:pt modelId="{D33F05A8-15E6-43F9-9061-AAB33B58B8A0}" type="pres">
      <dgm:prSet presAssocID="{3222D049-2E6C-43CF-8C67-FC07E2F30FA3}" presName="desTx" presStyleLbl="alignAccFollowNode1" presStyleIdx="1" presStyleCnt="2" custLinFactNeighborX="950">
        <dgm:presLayoutVars>
          <dgm:bulletEnabled val="1"/>
        </dgm:presLayoutVars>
      </dgm:prSet>
      <dgm:spPr/>
      <dgm:t>
        <a:bodyPr/>
        <a:lstStyle/>
        <a:p>
          <a:endParaRPr lang="en-US"/>
        </a:p>
      </dgm:t>
    </dgm:pt>
  </dgm:ptLst>
  <dgm:cxnLst>
    <dgm:cxn modelId="{A3167080-2D06-4506-A82D-F7D8C1CF40AD}" srcId="{3222D049-2E6C-43CF-8C67-FC07E2F30FA3}" destId="{C3F613E7-EC1C-410A-A999-66F1C8D5BE83}" srcOrd="3" destOrd="0" parTransId="{F7CA9B71-39ED-4EF3-8B86-990BC3F9B56E}" sibTransId="{0CA19D90-11E8-4715-8C6D-3BADDACFB32E}"/>
    <dgm:cxn modelId="{6A4590A3-E552-4F17-BA6D-1BFD50704888}" type="presOf" srcId="{DDC87B94-ED8A-4CEE-807C-5C4CDAA0C53E}" destId="{3FF68BEF-C5AB-452B-AF6E-1CA56530261D}" srcOrd="0" destOrd="2" presId="urn:microsoft.com/office/officeart/2005/8/layout/hList1"/>
    <dgm:cxn modelId="{EE2E976D-D49A-4DB1-BBE7-987EB4461011}" srcId="{4B943C3B-CBBB-4F12-A1F7-0AFCBF69AF26}" destId="{0CFFDB87-EB8A-4846-9E20-205BC47A8D1A}" srcOrd="5" destOrd="0" parTransId="{1D11FEE5-1C53-4D7F-BA51-7DFEC6BAFF56}" sibTransId="{8BDFB863-D778-4873-851C-004B4AC3EACD}"/>
    <dgm:cxn modelId="{E9EDDFF4-1C92-4631-B41C-BBD94FF2AF47}" srcId="{4B943C3B-CBBB-4F12-A1F7-0AFCBF69AF26}" destId="{CEB5830B-B009-46C8-9763-44659F2DA534}" srcOrd="4" destOrd="0" parTransId="{61FDC4A7-97B0-445A-A055-F074551E82E7}" sibTransId="{461973FB-1A6F-479A-8B58-8FF0C70923B7}"/>
    <dgm:cxn modelId="{CA393058-B920-453D-8857-CFD87546BE9A}" srcId="{86B4313F-A2C8-44D2-A724-9C3A3EECD42F}" destId="{4B943C3B-CBBB-4F12-A1F7-0AFCBF69AF26}" srcOrd="0" destOrd="0" parTransId="{146D387A-224B-4244-BC31-C8098D968330}" sibTransId="{C4E86095-47EF-4941-80AF-D81E286914DA}"/>
    <dgm:cxn modelId="{51D90E37-2B23-4E3D-8EDB-79FF195167B9}" type="presOf" srcId="{6C52415B-A31E-4704-8735-E7C73C61450E}" destId="{D33F05A8-15E6-43F9-9061-AAB33B58B8A0}" srcOrd="0" destOrd="1" presId="urn:microsoft.com/office/officeart/2005/8/layout/hList1"/>
    <dgm:cxn modelId="{85120429-07E2-4E14-B2C2-DBF215AAF6BD}" srcId="{4B943C3B-CBBB-4F12-A1F7-0AFCBF69AF26}" destId="{7B4434B8-FE82-41D6-82F5-E3C180AE13F5}" srcOrd="3" destOrd="0" parTransId="{B3ED43B9-7BA8-4339-AD97-60272B3D8C3F}" sibTransId="{A94D812A-F282-4033-9B84-52B72EC39EA4}"/>
    <dgm:cxn modelId="{B954DA51-DF14-49F4-9522-46679F084A2A}" type="presOf" srcId="{6326A249-4E54-4186-B127-1A603C64ECDB}" destId="{3FF68BEF-C5AB-452B-AF6E-1CA56530261D}" srcOrd="0" destOrd="6" presId="urn:microsoft.com/office/officeart/2005/8/layout/hList1"/>
    <dgm:cxn modelId="{C6FDE670-A621-4ADF-AC73-3D3E2FC6B99E}" srcId="{3222D049-2E6C-43CF-8C67-FC07E2F30FA3}" destId="{6C52415B-A31E-4704-8735-E7C73C61450E}" srcOrd="1" destOrd="0" parTransId="{099AB107-1094-4BA4-90A1-5AC1FA6B9DC6}" sibTransId="{FBFEA019-7A17-42E3-B981-E8BDB59A9C35}"/>
    <dgm:cxn modelId="{FD054BB3-84FF-4744-AB80-3575F98BDBD5}" srcId="{4B943C3B-CBBB-4F12-A1F7-0AFCBF69AF26}" destId="{2785C253-462D-4917-96AE-F13187017961}" srcOrd="0" destOrd="0" parTransId="{C3CF4282-3BB8-4286-B320-4F24BD25C1F2}" sibTransId="{7E09C044-CAFE-49EA-8DCD-46118909D972}"/>
    <dgm:cxn modelId="{2736E8F9-B12E-409D-BCFD-93EF63F92048}" type="presOf" srcId="{0CFFDB87-EB8A-4846-9E20-205BC47A8D1A}" destId="{3FF68BEF-C5AB-452B-AF6E-1CA56530261D}" srcOrd="0" destOrd="5" presId="urn:microsoft.com/office/officeart/2005/8/layout/hList1"/>
    <dgm:cxn modelId="{2A70E457-321B-4C64-B1E8-0CEC359D066C}" type="presOf" srcId="{4C1D7671-4650-40ED-817A-0B5FF3D8EF32}" destId="{D33F05A8-15E6-43F9-9061-AAB33B58B8A0}" srcOrd="0" destOrd="4" presId="urn:microsoft.com/office/officeart/2005/8/layout/hList1"/>
    <dgm:cxn modelId="{929D4C56-BBE5-4C82-B015-36E374C6DFA6}" type="presOf" srcId="{C3F613E7-EC1C-410A-A999-66F1C8D5BE83}" destId="{D33F05A8-15E6-43F9-9061-AAB33B58B8A0}" srcOrd="0" destOrd="3" presId="urn:microsoft.com/office/officeart/2005/8/layout/hList1"/>
    <dgm:cxn modelId="{0C196201-AD72-4F95-BBFC-053C1B2B50FF}" srcId="{4B943C3B-CBBB-4F12-A1F7-0AFCBF69AF26}" destId="{DDC87B94-ED8A-4CEE-807C-5C4CDAA0C53E}" srcOrd="2" destOrd="0" parTransId="{F0CF02F0-6DBC-4765-91CB-74272C9E0186}" sibTransId="{CFEEA6B1-5AB8-4F73-889E-9282084F2272}"/>
    <dgm:cxn modelId="{17C5AC02-70BB-4645-8115-52005FA305A4}" type="presOf" srcId="{2785C253-462D-4917-96AE-F13187017961}" destId="{3FF68BEF-C5AB-452B-AF6E-1CA56530261D}" srcOrd="0" destOrd="0" presId="urn:microsoft.com/office/officeart/2005/8/layout/hList1"/>
    <dgm:cxn modelId="{CF6B421A-AB6A-40E1-A6B2-E58CA7D34325}" srcId="{4B943C3B-CBBB-4F12-A1F7-0AFCBF69AF26}" destId="{E8C981E2-27B5-4F51-9926-027E8483CE7F}" srcOrd="1" destOrd="0" parTransId="{B5A90096-02E0-4966-96FB-1EAAA4AE44C1}" sibTransId="{A8FF799F-A563-466B-A3FC-56C097DA5282}"/>
    <dgm:cxn modelId="{41FE30F5-F50B-41F3-AF2B-5FB5E4CD09B4}" type="presOf" srcId="{367EACC3-3885-4F78-9CFB-FC43CE0F4262}" destId="{D33F05A8-15E6-43F9-9061-AAB33B58B8A0}" srcOrd="0" destOrd="0" presId="urn:microsoft.com/office/officeart/2005/8/layout/hList1"/>
    <dgm:cxn modelId="{050B8396-741E-4BDC-868F-B3B2B7ACFC59}" type="presOf" srcId="{CEB5830B-B009-46C8-9763-44659F2DA534}" destId="{3FF68BEF-C5AB-452B-AF6E-1CA56530261D}" srcOrd="0" destOrd="4" presId="urn:microsoft.com/office/officeart/2005/8/layout/hList1"/>
    <dgm:cxn modelId="{DBEFEB87-6949-4B80-9B11-08106E40F0F7}" type="presOf" srcId="{86B4313F-A2C8-44D2-A724-9C3A3EECD42F}" destId="{894B7F08-6D3C-4870-9B8B-E16CAA437960}" srcOrd="0" destOrd="0" presId="urn:microsoft.com/office/officeart/2005/8/layout/hList1"/>
    <dgm:cxn modelId="{C19EB4B9-1F50-42AD-922F-067EE0A3B08F}" type="presOf" srcId="{4B943C3B-CBBB-4F12-A1F7-0AFCBF69AF26}" destId="{E002BF38-90BF-4ECB-BA47-69334FBDA4FC}" srcOrd="0" destOrd="0" presId="urn:microsoft.com/office/officeart/2005/8/layout/hList1"/>
    <dgm:cxn modelId="{E4F63E82-1A34-479E-B9F0-36B5611E0E27}" type="presOf" srcId="{E8C981E2-27B5-4F51-9926-027E8483CE7F}" destId="{3FF68BEF-C5AB-452B-AF6E-1CA56530261D}" srcOrd="0" destOrd="1" presId="urn:microsoft.com/office/officeart/2005/8/layout/hList1"/>
    <dgm:cxn modelId="{903DC3B3-D07A-4086-8EF7-04C96D7D68C7}" srcId="{3222D049-2E6C-43CF-8C67-FC07E2F30FA3}" destId="{49FE656D-D06C-42E4-9F50-99D1FB4AE511}" srcOrd="2" destOrd="0" parTransId="{2B8DA0C1-075D-473E-A7D6-15EAD8D86737}" sibTransId="{345EE58F-3197-4DC0-AD0B-6A3B2E86D7B4}"/>
    <dgm:cxn modelId="{057EED44-08DD-4F15-8D97-5DE0344F3AD4}" type="presOf" srcId="{7B4434B8-FE82-41D6-82F5-E3C180AE13F5}" destId="{3FF68BEF-C5AB-452B-AF6E-1CA56530261D}" srcOrd="0" destOrd="3" presId="urn:microsoft.com/office/officeart/2005/8/layout/hList1"/>
    <dgm:cxn modelId="{598BB78D-40C5-4EA2-A5CC-09C40758EA95}" srcId="{86B4313F-A2C8-44D2-A724-9C3A3EECD42F}" destId="{3222D049-2E6C-43CF-8C67-FC07E2F30FA3}" srcOrd="1" destOrd="0" parTransId="{D4665F7C-768F-4452-AC3D-B768ACE582A2}" sibTransId="{064123FC-7980-47AD-AB95-88A2ABCB67D2}"/>
    <dgm:cxn modelId="{5B3D0612-17D4-4204-9E1D-73EBA76147B5}" srcId="{3222D049-2E6C-43CF-8C67-FC07E2F30FA3}" destId="{4C1D7671-4650-40ED-817A-0B5FF3D8EF32}" srcOrd="4" destOrd="0" parTransId="{5C242EAE-6985-41C8-B934-2A6F05F3438E}" sibTransId="{CC7CA39E-6E23-4FD8-AC61-F606AF7DE2EB}"/>
    <dgm:cxn modelId="{BD1E55A6-8F74-4417-9312-DBAFC2683B67}" srcId="{4B943C3B-CBBB-4F12-A1F7-0AFCBF69AF26}" destId="{6326A249-4E54-4186-B127-1A603C64ECDB}" srcOrd="6" destOrd="0" parTransId="{32B2ABE4-D998-4C5B-9BC4-3C4BC6F017E9}" sibTransId="{6893E42F-120E-45E3-9E84-E01E1142B6B8}"/>
    <dgm:cxn modelId="{FFD1BC65-BCFE-4F4A-B147-16007DCD9FA3}" srcId="{3222D049-2E6C-43CF-8C67-FC07E2F30FA3}" destId="{367EACC3-3885-4F78-9CFB-FC43CE0F4262}" srcOrd="0" destOrd="0" parTransId="{E714B0EA-2C4D-43C8-B7E5-E69B20FF3AF4}" sibTransId="{EE25FDFF-8585-40CE-A3F3-9F2F3BB48F35}"/>
    <dgm:cxn modelId="{E54B3434-FA3B-4152-AC1C-62BA5B4D2914}" type="presOf" srcId="{49FE656D-D06C-42E4-9F50-99D1FB4AE511}" destId="{D33F05A8-15E6-43F9-9061-AAB33B58B8A0}" srcOrd="0" destOrd="2" presId="urn:microsoft.com/office/officeart/2005/8/layout/hList1"/>
    <dgm:cxn modelId="{19755CC2-FEE5-4295-849A-259C55EEE3F9}" type="presOf" srcId="{3222D049-2E6C-43CF-8C67-FC07E2F30FA3}" destId="{0D713278-D95E-471B-ADEC-A4597DF41D26}" srcOrd="0" destOrd="0" presId="urn:microsoft.com/office/officeart/2005/8/layout/hList1"/>
    <dgm:cxn modelId="{DDE7BEC0-35E0-440C-BE43-3ABD5C7501F1}" type="presParOf" srcId="{894B7F08-6D3C-4870-9B8B-E16CAA437960}" destId="{80D89647-3261-41F8-9F6E-FFCBC8B6AFBF}" srcOrd="0" destOrd="0" presId="urn:microsoft.com/office/officeart/2005/8/layout/hList1"/>
    <dgm:cxn modelId="{6104E236-396E-475F-8DB3-13F6F68211E3}" type="presParOf" srcId="{80D89647-3261-41F8-9F6E-FFCBC8B6AFBF}" destId="{E002BF38-90BF-4ECB-BA47-69334FBDA4FC}" srcOrd="0" destOrd="0" presId="urn:microsoft.com/office/officeart/2005/8/layout/hList1"/>
    <dgm:cxn modelId="{A5F6A6A5-3F3A-4CDF-B772-6D9AD64EE41A}" type="presParOf" srcId="{80D89647-3261-41F8-9F6E-FFCBC8B6AFBF}" destId="{3FF68BEF-C5AB-452B-AF6E-1CA56530261D}" srcOrd="1" destOrd="0" presId="urn:microsoft.com/office/officeart/2005/8/layout/hList1"/>
    <dgm:cxn modelId="{18C928C2-F6D2-4466-8C71-66E59A83EE0B}" type="presParOf" srcId="{894B7F08-6D3C-4870-9B8B-E16CAA437960}" destId="{37FF0EFD-03E5-481C-ACF7-DEC89F2FCD5C}" srcOrd="1" destOrd="0" presId="urn:microsoft.com/office/officeart/2005/8/layout/hList1"/>
    <dgm:cxn modelId="{0AE1E85F-0871-479E-88D7-7FBF0F5218E4}" type="presParOf" srcId="{894B7F08-6D3C-4870-9B8B-E16CAA437960}" destId="{5B35A299-5E4E-4D7D-994D-B5B50C3AFF29}" srcOrd="2" destOrd="0" presId="urn:microsoft.com/office/officeart/2005/8/layout/hList1"/>
    <dgm:cxn modelId="{E0514B8A-ED76-4A52-9DC8-EE6D62FBCD7A}" type="presParOf" srcId="{5B35A299-5E4E-4D7D-994D-B5B50C3AFF29}" destId="{0D713278-D95E-471B-ADEC-A4597DF41D26}" srcOrd="0" destOrd="0" presId="urn:microsoft.com/office/officeart/2005/8/layout/hList1"/>
    <dgm:cxn modelId="{1E975E59-2B85-49D0-89A8-A024F4FBA681}" type="presParOf" srcId="{5B35A299-5E4E-4D7D-994D-B5B50C3AFF29}" destId="{D33F05A8-15E6-43F9-9061-AAB33B58B8A0}" srcOrd="1" destOrd="0" presId="urn:microsoft.com/office/officeart/2005/8/layout/hList1"/>
  </dgm:cxnLst>
  <dgm:bg>
    <a:noFill/>
  </dgm:bg>
  <dgm:whole>
    <a:ln>
      <a:solidFill>
        <a:schemeClr val="tx1">
          <a:lumMod val="65000"/>
          <a:lumOff val="3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D5DD03-AC77-4AE2-B39E-6499766193D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533A0FB-930D-493C-B94A-66B185C74FE9}">
      <dgm:prSet phldrT="[Text]"/>
      <dgm:spPr>
        <a:solidFill>
          <a:schemeClr val="bg1">
            <a:lumMod val="50000"/>
            <a:alpha val="50000"/>
          </a:schemeClr>
        </a:solidFill>
      </dgm:spPr>
      <dgm:t>
        <a:bodyPr/>
        <a:lstStyle/>
        <a:p>
          <a:r>
            <a:rPr lang="en-US" b="1" dirty="0" smtClean="0"/>
            <a:t>Student Learning Objectives</a:t>
          </a:r>
          <a:endParaRPr lang="en-US" b="1" dirty="0"/>
        </a:p>
      </dgm:t>
    </dgm:pt>
    <dgm:pt modelId="{6ADE8C75-CF10-421C-B4AC-89A76E9A12C5}" type="parTrans" cxnId="{352BAD6E-0399-4914-8D17-144C95C468A7}">
      <dgm:prSet/>
      <dgm:spPr/>
      <dgm:t>
        <a:bodyPr/>
        <a:lstStyle/>
        <a:p>
          <a:endParaRPr lang="en-US"/>
        </a:p>
      </dgm:t>
    </dgm:pt>
    <dgm:pt modelId="{CE74863A-0D62-4CAB-87EA-0D7953CD723B}" type="sibTrans" cxnId="{352BAD6E-0399-4914-8D17-144C95C468A7}">
      <dgm:prSet/>
      <dgm:spPr/>
      <dgm:t>
        <a:bodyPr/>
        <a:lstStyle/>
        <a:p>
          <a:endParaRPr lang="en-US"/>
        </a:p>
      </dgm:t>
    </dgm:pt>
    <dgm:pt modelId="{0B8BF00D-EF3B-4279-AA7D-E7AC0BCAD699}">
      <dgm:prSet phldrT="[Text]" custT="1"/>
      <dgm:spPr/>
      <dgm:t>
        <a:bodyPr/>
        <a:lstStyle/>
        <a:p>
          <a:r>
            <a:rPr lang="en-US" sz="2200" b="1" dirty="0" smtClean="0"/>
            <a:t>Learning Goal</a:t>
          </a:r>
          <a:endParaRPr lang="en-US" sz="2200" b="1" dirty="0"/>
        </a:p>
      </dgm:t>
    </dgm:pt>
    <dgm:pt modelId="{65344B0E-B456-439F-8B3A-6E0E944FEF93}" type="parTrans" cxnId="{BCDFFCB3-88A8-4D5D-BD53-A266F077F7A6}">
      <dgm:prSet/>
      <dgm:spPr/>
      <dgm:t>
        <a:bodyPr/>
        <a:lstStyle/>
        <a:p>
          <a:endParaRPr lang="en-US"/>
        </a:p>
      </dgm:t>
    </dgm:pt>
    <dgm:pt modelId="{2E252554-CB32-400D-8BE4-E9B5EE40A0DD}" type="sibTrans" cxnId="{BCDFFCB3-88A8-4D5D-BD53-A266F077F7A6}">
      <dgm:prSet/>
      <dgm:spPr/>
      <dgm:t>
        <a:bodyPr/>
        <a:lstStyle/>
        <a:p>
          <a:endParaRPr lang="en-US"/>
        </a:p>
      </dgm:t>
    </dgm:pt>
    <dgm:pt modelId="{4A40CCFE-37D9-45BB-9592-292EA09B566E}">
      <dgm:prSet phldrT="[Text]" custT="1"/>
      <dgm:spPr>
        <a:solidFill>
          <a:schemeClr val="accent2">
            <a:lumMod val="75000"/>
            <a:alpha val="50000"/>
          </a:schemeClr>
        </a:solidFill>
      </dgm:spPr>
      <dgm:t>
        <a:bodyPr/>
        <a:lstStyle/>
        <a:p>
          <a:r>
            <a:rPr lang="en-US" sz="2200" b="1" dirty="0" smtClean="0"/>
            <a:t>Assessments</a:t>
          </a:r>
          <a:endParaRPr lang="en-US" sz="2200" b="1" dirty="0"/>
        </a:p>
      </dgm:t>
    </dgm:pt>
    <dgm:pt modelId="{65E676EF-0941-428D-AE41-280151764EED}" type="parTrans" cxnId="{2661D6AE-1734-407A-8D1C-E968EA34C45B}">
      <dgm:prSet/>
      <dgm:spPr/>
      <dgm:t>
        <a:bodyPr/>
        <a:lstStyle/>
        <a:p>
          <a:endParaRPr lang="en-US"/>
        </a:p>
      </dgm:t>
    </dgm:pt>
    <dgm:pt modelId="{DB7A934E-077B-4ABA-89E6-07453338DFD1}" type="sibTrans" cxnId="{2661D6AE-1734-407A-8D1C-E968EA34C45B}">
      <dgm:prSet/>
      <dgm:spPr/>
      <dgm:t>
        <a:bodyPr/>
        <a:lstStyle/>
        <a:p>
          <a:endParaRPr lang="en-US"/>
        </a:p>
      </dgm:t>
    </dgm:pt>
    <dgm:pt modelId="{B8AE1FFC-541A-46C8-8DBE-91395E6CE10A}">
      <dgm:prSet phldrT="[Text]" custT="1"/>
      <dgm:spPr>
        <a:solidFill>
          <a:schemeClr val="accent5">
            <a:lumMod val="60000"/>
            <a:lumOff val="40000"/>
            <a:alpha val="50000"/>
          </a:schemeClr>
        </a:solidFill>
      </dgm:spPr>
      <dgm:t>
        <a:bodyPr/>
        <a:lstStyle/>
        <a:p>
          <a:r>
            <a:rPr lang="en-US" sz="2200" b="1" dirty="0" smtClean="0"/>
            <a:t>Targets</a:t>
          </a:r>
          <a:endParaRPr lang="en-US" sz="2200" b="1" dirty="0"/>
        </a:p>
      </dgm:t>
    </dgm:pt>
    <dgm:pt modelId="{CC2B2B7E-A9AA-4174-B142-A6CD0E3D098E}" type="parTrans" cxnId="{2A026F6B-9FCA-4F8F-86C3-08F0B2DED839}">
      <dgm:prSet/>
      <dgm:spPr/>
      <dgm:t>
        <a:bodyPr/>
        <a:lstStyle/>
        <a:p>
          <a:endParaRPr lang="en-US"/>
        </a:p>
      </dgm:t>
    </dgm:pt>
    <dgm:pt modelId="{2823A92F-0FCB-4E30-B880-82575880F2EC}" type="sibTrans" cxnId="{2A026F6B-9FCA-4F8F-86C3-08F0B2DED839}">
      <dgm:prSet/>
      <dgm:spPr/>
      <dgm:t>
        <a:bodyPr/>
        <a:lstStyle/>
        <a:p>
          <a:endParaRPr lang="en-US"/>
        </a:p>
      </dgm:t>
    </dgm:pt>
    <dgm:pt modelId="{9453E874-DB80-4BDF-9768-75D7493EAD02}">
      <dgm:prSet phldrT="[Text]"/>
      <dgm:spPr/>
      <dgm:t>
        <a:bodyPr/>
        <a:lstStyle/>
        <a:p>
          <a:endParaRPr lang="en-US" dirty="0"/>
        </a:p>
      </dgm:t>
    </dgm:pt>
    <dgm:pt modelId="{85E9B677-1B80-4F26-A700-5DE30A780796}" type="parTrans" cxnId="{CF5F7BB0-79E2-4434-B02B-21483A75C296}">
      <dgm:prSet/>
      <dgm:spPr/>
      <dgm:t>
        <a:bodyPr/>
        <a:lstStyle/>
        <a:p>
          <a:endParaRPr lang="en-US"/>
        </a:p>
      </dgm:t>
    </dgm:pt>
    <dgm:pt modelId="{E890879E-DDE0-43CE-93B9-03777869388A}" type="sibTrans" cxnId="{CF5F7BB0-79E2-4434-B02B-21483A75C296}">
      <dgm:prSet/>
      <dgm:spPr/>
      <dgm:t>
        <a:bodyPr/>
        <a:lstStyle/>
        <a:p>
          <a:endParaRPr lang="en-US"/>
        </a:p>
      </dgm:t>
    </dgm:pt>
    <dgm:pt modelId="{DF85405E-5B88-46C6-B294-3AC524EE24C4}" type="pres">
      <dgm:prSet presAssocID="{16D5DD03-AC77-4AE2-B39E-6499766193D3}" presName="composite" presStyleCnt="0">
        <dgm:presLayoutVars>
          <dgm:chMax val="1"/>
          <dgm:dir/>
          <dgm:resizeHandles val="exact"/>
        </dgm:presLayoutVars>
      </dgm:prSet>
      <dgm:spPr/>
      <dgm:t>
        <a:bodyPr/>
        <a:lstStyle/>
        <a:p>
          <a:endParaRPr lang="en-US"/>
        </a:p>
      </dgm:t>
    </dgm:pt>
    <dgm:pt modelId="{96D16168-D922-4345-8703-5FCBB7D617E8}" type="pres">
      <dgm:prSet presAssocID="{16D5DD03-AC77-4AE2-B39E-6499766193D3}" presName="radial" presStyleCnt="0">
        <dgm:presLayoutVars>
          <dgm:animLvl val="ctr"/>
        </dgm:presLayoutVars>
      </dgm:prSet>
      <dgm:spPr/>
    </dgm:pt>
    <dgm:pt modelId="{248EC9B2-06D7-42BB-B5FA-5A534A6D6A50}" type="pres">
      <dgm:prSet presAssocID="{F533A0FB-930D-493C-B94A-66B185C74FE9}" presName="centerShape" presStyleLbl="vennNode1" presStyleIdx="0" presStyleCnt="4" custLinFactNeighborX="1075" custLinFactNeighborY="279"/>
      <dgm:spPr/>
      <dgm:t>
        <a:bodyPr/>
        <a:lstStyle/>
        <a:p>
          <a:endParaRPr lang="en-US"/>
        </a:p>
      </dgm:t>
    </dgm:pt>
    <dgm:pt modelId="{C382BD02-F90A-49EF-97DE-B5398C0575D6}" type="pres">
      <dgm:prSet presAssocID="{0B8BF00D-EF3B-4279-AA7D-E7AC0BCAD699}" presName="node" presStyleLbl="vennNode1" presStyleIdx="1" presStyleCnt="4" custScaleX="161295" custScaleY="110454" custRadScaleRad="102522" custRadScaleInc="-224">
        <dgm:presLayoutVars>
          <dgm:bulletEnabled val="1"/>
        </dgm:presLayoutVars>
      </dgm:prSet>
      <dgm:spPr/>
      <dgm:t>
        <a:bodyPr/>
        <a:lstStyle/>
        <a:p>
          <a:endParaRPr lang="en-US"/>
        </a:p>
      </dgm:t>
    </dgm:pt>
    <dgm:pt modelId="{1EDBB310-D806-46A5-92B6-0B70391FBDB3}" type="pres">
      <dgm:prSet presAssocID="{4A40CCFE-37D9-45BB-9592-292EA09B566E}" presName="node" presStyleLbl="vennNode1" presStyleIdx="2" presStyleCnt="4" custScaleX="180113" custScaleY="113077" custRadScaleRad="126558" custRadScaleInc="-5870">
        <dgm:presLayoutVars>
          <dgm:bulletEnabled val="1"/>
        </dgm:presLayoutVars>
      </dgm:prSet>
      <dgm:spPr/>
      <dgm:t>
        <a:bodyPr/>
        <a:lstStyle/>
        <a:p>
          <a:endParaRPr lang="en-US"/>
        </a:p>
      </dgm:t>
    </dgm:pt>
    <dgm:pt modelId="{AAFF5C78-CE71-453C-BAA6-893DFFF9B2F6}" type="pres">
      <dgm:prSet presAssocID="{B8AE1FFC-541A-46C8-8DBE-91395E6CE10A}" presName="node" presStyleLbl="vennNode1" presStyleIdx="3" presStyleCnt="4" custScaleX="158029" custScaleY="107924" custRadScaleRad="120216" custRadScaleInc="2650">
        <dgm:presLayoutVars>
          <dgm:bulletEnabled val="1"/>
        </dgm:presLayoutVars>
      </dgm:prSet>
      <dgm:spPr/>
      <dgm:t>
        <a:bodyPr/>
        <a:lstStyle/>
        <a:p>
          <a:endParaRPr lang="en-US"/>
        </a:p>
      </dgm:t>
    </dgm:pt>
  </dgm:ptLst>
  <dgm:cxnLst>
    <dgm:cxn modelId="{343AEBC2-FEC5-40DA-B259-B43EAF060642}" type="presOf" srcId="{16D5DD03-AC77-4AE2-B39E-6499766193D3}" destId="{DF85405E-5B88-46C6-B294-3AC524EE24C4}" srcOrd="0" destOrd="0" presId="urn:microsoft.com/office/officeart/2005/8/layout/radial3"/>
    <dgm:cxn modelId="{2D7139F5-41EA-4E19-8121-E0ECF4C76D1C}" type="presOf" srcId="{B8AE1FFC-541A-46C8-8DBE-91395E6CE10A}" destId="{AAFF5C78-CE71-453C-BAA6-893DFFF9B2F6}" srcOrd="0" destOrd="0" presId="urn:microsoft.com/office/officeart/2005/8/layout/radial3"/>
    <dgm:cxn modelId="{8E034801-2BA4-458C-BCAD-F36CC520DCE2}" type="presOf" srcId="{4A40CCFE-37D9-45BB-9592-292EA09B566E}" destId="{1EDBB310-D806-46A5-92B6-0B70391FBDB3}" srcOrd="0" destOrd="0" presId="urn:microsoft.com/office/officeart/2005/8/layout/radial3"/>
    <dgm:cxn modelId="{2A026F6B-9FCA-4F8F-86C3-08F0B2DED839}" srcId="{F533A0FB-930D-493C-B94A-66B185C74FE9}" destId="{B8AE1FFC-541A-46C8-8DBE-91395E6CE10A}" srcOrd="2" destOrd="0" parTransId="{CC2B2B7E-A9AA-4174-B142-A6CD0E3D098E}" sibTransId="{2823A92F-0FCB-4E30-B880-82575880F2EC}"/>
    <dgm:cxn modelId="{CF5F7BB0-79E2-4434-B02B-21483A75C296}" srcId="{16D5DD03-AC77-4AE2-B39E-6499766193D3}" destId="{9453E874-DB80-4BDF-9768-75D7493EAD02}" srcOrd="1" destOrd="0" parTransId="{85E9B677-1B80-4F26-A700-5DE30A780796}" sibTransId="{E890879E-DDE0-43CE-93B9-03777869388A}"/>
    <dgm:cxn modelId="{352BAD6E-0399-4914-8D17-144C95C468A7}" srcId="{16D5DD03-AC77-4AE2-B39E-6499766193D3}" destId="{F533A0FB-930D-493C-B94A-66B185C74FE9}" srcOrd="0" destOrd="0" parTransId="{6ADE8C75-CF10-421C-B4AC-89A76E9A12C5}" sibTransId="{CE74863A-0D62-4CAB-87EA-0D7953CD723B}"/>
    <dgm:cxn modelId="{BCDFFCB3-88A8-4D5D-BD53-A266F077F7A6}" srcId="{F533A0FB-930D-493C-B94A-66B185C74FE9}" destId="{0B8BF00D-EF3B-4279-AA7D-E7AC0BCAD699}" srcOrd="0" destOrd="0" parTransId="{65344B0E-B456-439F-8B3A-6E0E944FEF93}" sibTransId="{2E252554-CB32-400D-8BE4-E9B5EE40A0DD}"/>
    <dgm:cxn modelId="{41D13194-D05F-4B06-BDE3-3527667C9FCA}" type="presOf" srcId="{F533A0FB-930D-493C-B94A-66B185C74FE9}" destId="{248EC9B2-06D7-42BB-B5FA-5A534A6D6A50}" srcOrd="0" destOrd="0" presId="urn:microsoft.com/office/officeart/2005/8/layout/radial3"/>
    <dgm:cxn modelId="{2DBECC3B-6EF5-4952-A737-9AA5AD85089F}" type="presOf" srcId="{0B8BF00D-EF3B-4279-AA7D-E7AC0BCAD699}" destId="{C382BD02-F90A-49EF-97DE-B5398C0575D6}" srcOrd="0" destOrd="0" presId="urn:microsoft.com/office/officeart/2005/8/layout/radial3"/>
    <dgm:cxn modelId="{2661D6AE-1734-407A-8D1C-E968EA34C45B}" srcId="{F533A0FB-930D-493C-B94A-66B185C74FE9}" destId="{4A40CCFE-37D9-45BB-9592-292EA09B566E}" srcOrd="1" destOrd="0" parTransId="{65E676EF-0941-428D-AE41-280151764EED}" sibTransId="{DB7A934E-077B-4ABA-89E6-07453338DFD1}"/>
    <dgm:cxn modelId="{3A5DC81F-F4B2-4A14-844B-4762EDC5A8A6}" type="presParOf" srcId="{DF85405E-5B88-46C6-B294-3AC524EE24C4}" destId="{96D16168-D922-4345-8703-5FCBB7D617E8}" srcOrd="0" destOrd="0" presId="urn:microsoft.com/office/officeart/2005/8/layout/radial3"/>
    <dgm:cxn modelId="{C3BC809C-8CB6-428B-B478-AF4F172F4196}" type="presParOf" srcId="{96D16168-D922-4345-8703-5FCBB7D617E8}" destId="{248EC9B2-06D7-42BB-B5FA-5A534A6D6A50}" srcOrd="0" destOrd="0" presId="urn:microsoft.com/office/officeart/2005/8/layout/radial3"/>
    <dgm:cxn modelId="{0CB54C46-B2A8-41D5-AAF3-DADFC664B9DE}" type="presParOf" srcId="{96D16168-D922-4345-8703-5FCBB7D617E8}" destId="{C382BD02-F90A-49EF-97DE-B5398C0575D6}" srcOrd="1" destOrd="0" presId="urn:microsoft.com/office/officeart/2005/8/layout/radial3"/>
    <dgm:cxn modelId="{F4B71ADD-2DD3-4682-8D56-E671343B4EED}" type="presParOf" srcId="{96D16168-D922-4345-8703-5FCBB7D617E8}" destId="{1EDBB310-D806-46A5-92B6-0B70391FBDB3}" srcOrd="2" destOrd="0" presId="urn:microsoft.com/office/officeart/2005/8/layout/radial3"/>
    <dgm:cxn modelId="{0F082893-EC1B-49EE-9586-F6A56419D363}" type="presParOf" srcId="{96D16168-D922-4345-8703-5FCBB7D617E8}" destId="{AAFF5C78-CE71-453C-BAA6-893DFFF9B2F6}"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58D8C-DCFB-4BE8-904D-06D4B6B243B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BF79168-AC2A-46ED-928C-33F61382DEBA}">
      <dgm:prSet phldrT="[Text]"/>
      <dgm:spPr>
        <a:solidFill>
          <a:schemeClr val="bg2"/>
        </a:solidFill>
      </dgm:spPr>
      <dgm:t>
        <a:bodyPr/>
        <a:lstStyle/>
        <a:p>
          <a:r>
            <a:rPr lang="en-US" b="1" dirty="0"/>
            <a:t>Benefits of Implementing SLO Process</a:t>
          </a:r>
        </a:p>
      </dgm:t>
    </dgm:pt>
    <dgm:pt modelId="{FFF8C4EE-8BE9-4D70-BAA7-54CD950ACFFC}" type="parTrans" cxnId="{53D09FC1-64CF-4F07-A5BD-D6B7C1F770DA}">
      <dgm:prSet/>
      <dgm:spPr/>
      <dgm:t>
        <a:bodyPr/>
        <a:lstStyle/>
        <a:p>
          <a:endParaRPr lang="en-US"/>
        </a:p>
      </dgm:t>
    </dgm:pt>
    <dgm:pt modelId="{2AD6FEE0-D3EF-44C9-9301-8046608DF171}" type="sibTrans" cxnId="{53D09FC1-64CF-4F07-A5BD-D6B7C1F770DA}">
      <dgm:prSet/>
      <dgm:spPr/>
      <dgm:t>
        <a:bodyPr/>
        <a:lstStyle/>
        <a:p>
          <a:endParaRPr lang="en-US"/>
        </a:p>
      </dgm:t>
    </dgm:pt>
    <dgm:pt modelId="{4516C5B8-C494-47BE-96D1-60FF2C99E94F}">
      <dgm:prSet phldrT="[Text]" custT="1"/>
      <dgm:spPr>
        <a:solidFill>
          <a:schemeClr val="tx2">
            <a:lumMod val="40000"/>
            <a:lumOff val="60000"/>
          </a:schemeClr>
        </a:solidFill>
      </dgm:spPr>
      <dgm:t>
        <a:bodyPr/>
        <a:lstStyle/>
        <a:p>
          <a:r>
            <a:rPr lang="en-US" sz="2400" b="1" dirty="0">
              <a:solidFill>
                <a:schemeClr val="tx1"/>
              </a:solidFill>
            </a:rPr>
            <a:t>Teachers take an active role and ownership in their own continuous improvement process</a:t>
          </a:r>
        </a:p>
      </dgm:t>
    </dgm:pt>
    <dgm:pt modelId="{622AB8C5-D514-4775-BB71-9094E5025691}" type="parTrans" cxnId="{14695F26-51BA-4224-AE6C-15FD03282BEC}">
      <dgm:prSet/>
      <dgm:spPr/>
      <dgm:t>
        <a:bodyPr/>
        <a:lstStyle/>
        <a:p>
          <a:endParaRPr lang="en-US"/>
        </a:p>
      </dgm:t>
    </dgm:pt>
    <dgm:pt modelId="{273EE037-DD4F-445B-8A1F-D24843433284}" type="sibTrans" cxnId="{14695F26-51BA-4224-AE6C-15FD03282BEC}">
      <dgm:prSet/>
      <dgm:spPr/>
      <dgm:t>
        <a:bodyPr/>
        <a:lstStyle/>
        <a:p>
          <a:endParaRPr lang="en-US"/>
        </a:p>
      </dgm:t>
    </dgm:pt>
    <dgm:pt modelId="{B612FACD-D011-4ECD-A4EF-79E4BF29D809}">
      <dgm:prSet phldrT="[Text]" custT="1"/>
      <dgm:spPr>
        <a:solidFill>
          <a:schemeClr val="tx2">
            <a:lumMod val="40000"/>
            <a:lumOff val="60000"/>
          </a:schemeClr>
        </a:solidFill>
      </dgm:spPr>
      <dgm:t>
        <a:bodyPr/>
        <a:lstStyle/>
        <a:p>
          <a:pPr algn="ctr"/>
          <a:r>
            <a:rPr lang="en-US" sz="2000" b="1" dirty="0">
              <a:solidFill>
                <a:schemeClr val="tx1"/>
              </a:solidFill>
            </a:rPr>
            <a:t>Use of SLOs is versatile enough to accommodate measuring student growth and/or achievement within any course content area</a:t>
          </a:r>
        </a:p>
      </dgm:t>
    </dgm:pt>
    <dgm:pt modelId="{78F211F2-263C-4209-A61D-A78A7114B68A}" type="parTrans" cxnId="{28694415-A57F-4D6C-89CE-DA481D0B7B38}">
      <dgm:prSet/>
      <dgm:spPr/>
      <dgm:t>
        <a:bodyPr/>
        <a:lstStyle/>
        <a:p>
          <a:endParaRPr lang="en-US"/>
        </a:p>
      </dgm:t>
    </dgm:pt>
    <dgm:pt modelId="{968BEBE4-FBA0-48E8-B03A-3C41354C4556}" type="sibTrans" cxnId="{28694415-A57F-4D6C-89CE-DA481D0B7B38}">
      <dgm:prSet/>
      <dgm:spPr/>
      <dgm:t>
        <a:bodyPr/>
        <a:lstStyle/>
        <a:p>
          <a:endParaRPr lang="en-US"/>
        </a:p>
      </dgm:t>
    </dgm:pt>
    <dgm:pt modelId="{5536EC8B-70ED-41EB-A571-FAEE2261C35F}">
      <dgm:prSet phldrT="[Text]" custT="1"/>
      <dgm:spPr>
        <a:solidFill>
          <a:schemeClr val="tx2">
            <a:lumMod val="40000"/>
            <a:lumOff val="60000"/>
          </a:schemeClr>
        </a:solidFill>
      </dgm:spPr>
      <dgm:t>
        <a:bodyPr/>
        <a:lstStyle/>
        <a:p>
          <a:r>
            <a:rPr lang="en-US" sz="1800" b="0" dirty="0">
              <a:solidFill>
                <a:schemeClr val="tx1"/>
              </a:solidFill>
            </a:rPr>
            <a:t>Teachers are already involved in a similar process to the SLO process within their school or district, especially if their school  is a PLC or uses a Response to Intervention (RTI) model</a:t>
          </a:r>
        </a:p>
      </dgm:t>
    </dgm:pt>
    <dgm:pt modelId="{DF4BD863-5234-41DC-9461-F6528AA75CCE}" type="parTrans" cxnId="{53BFA163-2178-4AE4-8330-DA72F4BC701B}">
      <dgm:prSet/>
      <dgm:spPr/>
      <dgm:t>
        <a:bodyPr/>
        <a:lstStyle/>
        <a:p>
          <a:endParaRPr lang="en-US"/>
        </a:p>
      </dgm:t>
    </dgm:pt>
    <dgm:pt modelId="{A09D6913-AC25-48FE-A4E4-1F6B6A10FABB}" type="sibTrans" cxnId="{53BFA163-2178-4AE4-8330-DA72F4BC701B}">
      <dgm:prSet/>
      <dgm:spPr/>
      <dgm:t>
        <a:bodyPr/>
        <a:lstStyle/>
        <a:p>
          <a:endParaRPr lang="en-US"/>
        </a:p>
      </dgm:t>
    </dgm:pt>
    <dgm:pt modelId="{696CF19B-6BD4-4A47-B4D2-19C82B8DE997}">
      <dgm:prSet phldrT="[Text]"/>
      <dgm:spPr>
        <a:solidFill>
          <a:schemeClr val="tx2">
            <a:lumMod val="40000"/>
            <a:lumOff val="60000"/>
          </a:schemeClr>
        </a:solidFill>
      </dgm:spPr>
      <dgm:t>
        <a:bodyPr/>
        <a:lstStyle/>
        <a:p>
          <a:r>
            <a:rPr lang="en-US" b="1" dirty="0">
              <a:solidFill>
                <a:schemeClr val="tx1"/>
              </a:solidFill>
            </a:rPr>
            <a:t>SLOs are good instructional practice for teachers in all grades and content areas because  they focus on assessing students’ current understanding of the  content standards</a:t>
          </a:r>
        </a:p>
      </dgm:t>
    </dgm:pt>
    <dgm:pt modelId="{587C2300-4809-48DB-A2CA-16B84A0A2E61}" type="parTrans" cxnId="{041B8EAB-45A3-4E72-89F8-3B61E3A443D1}">
      <dgm:prSet/>
      <dgm:spPr/>
      <dgm:t>
        <a:bodyPr/>
        <a:lstStyle/>
        <a:p>
          <a:endParaRPr lang="en-US"/>
        </a:p>
      </dgm:t>
    </dgm:pt>
    <dgm:pt modelId="{EC1814B5-0862-43B4-94CF-E6D3E0A4C7DB}" type="sibTrans" cxnId="{041B8EAB-45A3-4E72-89F8-3B61E3A443D1}">
      <dgm:prSet/>
      <dgm:spPr/>
      <dgm:t>
        <a:bodyPr/>
        <a:lstStyle/>
        <a:p>
          <a:endParaRPr lang="en-US"/>
        </a:p>
      </dgm:t>
    </dgm:pt>
    <dgm:pt modelId="{EFA6399A-7DC0-410E-B8A5-5F84E854C995}" type="pres">
      <dgm:prSet presAssocID="{0A658D8C-DCFB-4BE8-904D-06D4B6B243BE}" presName="diagram" presStyleCnt="0">
        <dgm:presLayoutVars>
          <dgm:chMax val="1"/>
          <dgm:dir/>
          <dgm:animLvl val="ctr"/>
          <dgm:resizeHandles val="exact"/>
        </dgm:presLayoutVars>
      </dgm:prSet>
      <dgm:spPr/>
      <dgm:t>
        <a:bodyPr/>
        <a:lstStyle/>
        <a:p>
          <a:endParaRPr lang="en-US"/>
        </a:p>
      </dgm:t>
    </dgm:pt>
    <dgm:pt modelId="{9C0C23CA-B2DB-4A90-822B-68BC7A93B88A}" type="pres">
      <dgm:prSet presAssocID="{0A658D8C-DCFB-4BE8-904D-06D4B6B243BE}" presName="matrix" presStyleCnt="0"/>
      <dgm:spPr/>
    </dgm:pt>
    <dgm:pt modelId="{45BD535C-BBB4-4D11-BA39-B2C930D3DA9D}" type="pres">
      <dgm:prSet presAssocID="{0A658D8C-DCFB-4BE8-904D-06D4B6B243BE}" presName="tile1" presStyleLbl="node1" presStyleIdx="0" presStyleCnt="4" custLinFactNeighborX="537"/>
      <dgm:spPr/>
      <dgm:t>
        <a:bodyPr/>
        <a:lstStyle/>
        <a:p>
          <a:endParaRPr lang="en-US"/>
        </a:p>
      </dgm:t>
    </dgm:pt>
    <dgm:pt modelId="{5B1E8AED-054B-4986-BADE-008D6D483502}" type="pres">
      <dgm:prSet presAssocID="{0A658D8C-DCFB-4BE8-904D-06D4B6B243BE}" presName="tile1text" presStyleLbl="node1" presStyleIdx="0" presStyleCnt="4">
        <dgm:presLayoutVars>
          <dgm:chMax val="0"/>
          <dgm:chPref val="0"/>
          <dgm:bulletEnabled val="1"/>
        </dgm:presLayoutVars>
      </dgm:prSet>
      <dgm:spPr/>
      <dgm:t>
        <a:bodyPr/>
        <a:lstStyle/>
        <a:p>
          <a:endParaRPr lang="en-US"/>
        </a:p>
      </dgm:t>
    </dgm:pt>
    <dgm:pt modelId="{144249D8-0B16-42AF-AC69-169B034D3629}" type="pres">
      <dgm:prSet presAssocID="{0A658D8C-DCFB-4BE8-904D-06D4B6B243BE}" presName="tile2" presStyleLbl="node1" presStyleIdx="1" presStyleCnt="4"/>
      <dgm:spPr/>
      <dgm:t>
        <a:bodyPr/>
        <a:lstStyle/>
        <a:p>
          <a:endParaRPr lang="en-US"/>
        </a:p>
      </dgm:t>
    </dgm:pt>
    <dgm:pt modelId="{706ED2DD-4CAE-4E89-AC57-0FFA850BD363}" type="pres">
      <dgm:prSet presAssocID="{0A658D8C-DCFB-4BE8-904D-06D4B6B243BE}" presName="tile2text" presStyleLbl="node1" presStyleIdx="1" presStyleCnt="4">
        <dgm:presLayoutVars>
          <dgm:chMax val="0"/>
          <dgm:chPref val="0"/>
          <dgm:bulletEnabled val="1"/>
        </dgm:presLayoutVars>
      </dgm:prSet>
      <dgm:spPr/>
      <dgm:t>
        <a:bodyPr/>
        <a:lstStyle/>
        <a:p>
          <a:endParaRPr lang="en-US"/>
        </a:p>
      </dgm:t>
    </dgm:pt>
    <dgm:pt modelId="{D28A3C88-6430-45C3-84B3-1453F3D04FA5}" type="pres">
      <dgm:prSet presAssocID="{0A658D8C-DCFB-4BE8-904D-06D4B6B243BE}" presName="tile3" presStyleLbl="node1" presStyleIdx="2" presStyleCnt="4" custLinFactNeighborY="1887"/>
      <dgm:spPr/>
      <dgm:t>
        <a:bodyPr/>
        <a:lstStyle/>
        <a:p>
          <a:endParaRPr lang="en-US"/>
        </a:p>
      </dgm:t>
    </dgm:pt>
    <dgm:pt modelId="{142A024D-D5BF-4F3E-9DBA-70E7C1537063}" type="pres">
      <dgm:prSet presAssocID="{0A658D8C-DCFB-4BE8-904D-06D4B6B243BE}" presName="tile3text" presStyleLbl="node1" presStyleIdx="2" presStyleCnt="4">
        <dgm:presLayoutVars>
          <dgm:chMax val="0"/>
          <dgm:chPref val="0"/>
          <dgm:bulletEnabled val="1"/>
        </dgm:presLayoutVars>
      </dgm:prSet>
      <dgm:spPr/>
      <dgm:t>
        <a:bodyPr/>
        <a:lstStyle/>
        <a:p>
          <a:endParaRPr lang="en-US"/>
        </a:p>
      </dgm:t>
    </dgm:pt>
    <dgm:pt modelId="{E1CC7180-4FCA-4386-877C-774BEA71D6E0}" type="pres">
      <dgm:prSet presAssocID="{0A658D8C-DCFB-4BE8-904D-06D4B6B243BE}" presName="tile4" presStyleLbl="node1" presStyleIdx="3" presStyleCnt="4"/>
      <dgm:spPr/>
      <dgm:t>
        <a:bodyPr/>
        <a:lstStyle/>
        <a:p>
          <a:endParaRPr lang="en-US"/>
        </a:p>
      </dgm:t>
    </dgm:pt>
    <dgm:pt modelId="{D9ED480A-07F0-4907-BE74-31B0FED30FB5}" type="pres">
      <dgm:prSet presAssocID="{0A658D8C-DCFB-4BE8-904D-06D4B6B243BE}" presName="tile4text" presStyleLbl="node1" presStyleIdx="3" presStyleCnt="4">
        <dgm:presLayoutVars>
          <dgm:chMax val="0"/>
          <dgm:chPref val="0"/>
          <dgm:bulletEnabled val="1"/>
        </dgm:presLayoutVars>
      </dgm:prSet>
      <dgm:spPr/>
      <dgm:t>
        <a:bodyPr/>
        <a:lstStyle/>
        <a:p>
          <a:endParaRPr lang="en-US"/>
        </a:p>
      </dgm:t>
    </dgm:pt>
    <dgm:pt modelId="{A834B608-77C0-4C31-B514-31CCFBE6AFE8}" type="pres">
      <dgm:prSet presAssocID="{0A658D8C-DCFB-4BE8-904D-06D4B6B243BE}" presName="centerTile" presStyleLbl="fgShp" presStyleIdx="0" presStyleCnt="1">
        <dgm:presLayoutVars>
          <dgm:chMax val="0"/>
          <dgm:chPref val="0"/>
        </dgm:presLayoutVars>
      </dgm:prSet>
      <dgm:spPr/>
      <dgm:t>
        <a:bodyPr/>
        <a:lstStyle/>
        <a:p>
          <a:endParaRPr lang="en-US"/>
        </a:p>
      </dgm:t>
    </dgm:pt>
  </dgm:ptLst>
  <dgm:cxnLst>
    <dgm:cxn modelId="{579866F8-4E38-4512-945A-2075E24BD802}" type="presOf" srcId="{5536EC8B-70ED-41EB-A571-FAEE2261C35F}" destId="{142A024D-D5BF-4F3E-9DBA-70E7C1537063}" srcOrd="1" destOrd="0" presId="urn:microsoft.com/office/officeart/2005/8/layout/matrix1"/>
    <dgm:cxn modelId="{A15A0493-14D4-455D-B72A-DBA2FFE551A5}" type="presOf" srcId="{4516C5B8-C494-47BE-96D1-60FF2C99E94F}" destId="{5B1E8AED-054B-4986-BADE-008D6D483502}" srcOrd="1" destOrd="0" presId="urn:microsoft.com/office/officeart/2005/8/layout/matrix1"/>
    <dgm:cxn modelId="{28694415-A57F-4D6C-89CE-DA481D0B7B38}" srcId="{EBF79168-AC2A-46ED-928C-33F61382DEBA}" destId="{B612FACD-D011-4ECD-A4EF-79E4BF29D809}" srcOrd="1" destOrd="0" parTransId="{78F211F2-263C-4209-A61D-A78A7114B68A}" sibTransId="{968BEBE4-FBA0-48E8-B03A-3C41354C4556}"/>
    <dgm:cxn modelId="{3DF10813-4D29-48B6-8B44-397955CE106C}" type="presOf" srcId="{B612FACD-D011-4ECD-A4EF-79E4BF29D809}" destId="{144249D8-0B16-42AF-AC69-169B034D3629}" srcOrd="0" destOrd="0" presId="urn:microsoft.com/office/officeart/2005/8/layout/matrix1"/>
    <dgm:cxn modelId="{038B8139-E53A-48CF-A246-897564044B0A}" type="presOf" srcId="{B612FACD-D011-4ECD-A4EF-79E4BF29D809}" destId="{706ED2DD-4CAE-4E89-AC57-0FFA850BD363}" srcOrd="1" destOrd="0" presId="urn:microsoft.com/office/officeart/2005/8/layout/matrix1"/>
    <dgm:cxn modelId="{041B8EAB-45A3-4E72-89F8-3B61E3A443D1}" srcId="{EBF79168-AC2A-46ED-928C-33F61382DEBA}" destId="{696CF19B-6BD4-4A47-B4D2-19C82B8DE997}" srcOrd="3" destOrd="0" parTransId="{587C2300-4809-48DB-A2CA-16B84A0A2E61}" sibTransId="{EC1814B5-0862-43B4-94CF-E6D3E0A4C7DB}"/>
    <dgm:cxn modelId="{02503DD3-6FBB-478B-921B-EC76A5EE43A0}" type="presOf" srcId="{5536EC8B-70ED-41EB-A571-FAEE2261C35F}" destId="{D28A3C88-6430-45C3-84B3-1453F3D04FA5}" srcOrd="0" destOrd="0" presId="urn:microsoft.com/office/officeart/2005/8/layout/matrix1"/>
    <dgm:cxn modelId="{B9034DF0-54AE-48C2-BFDE-14F86C7728F0}" type="presOf" srcId="{EBF79168-AC2A-46ED-928C-33F61382DEBA}" destId="{A834B608-77C0-4C31-B514-31CCFBE6AFE8}" srcOrd="0" destOrd="0" presId="urn:microsoft.com/office/officeart/2005/8/layout/matrix1"/>
    <dgm:cxn modelId="{7C0FB852-4593-4A3C-AF99-738AD02A9719}" type="presOf" srcId="{4516C5B8-C494-47BE-96D1-60FF2C99E94F}" destId="{45BD535C-BBB4-4D11-BA39-B2C930D3DA9D}" srcOrd="0" destOrd="0" presId="urn:microsoft.com/office/officeart/2005/8/layout/matrix1"/>
    <dgm:cxn modelId="{08277114-AD43-4F7E-8AB6-B5C486100FB3}" type="presOf" srcId="{696CF19B-6BD4-4A47-B4D2-19C82B8DE997}" destId="{E1CC7180-4FCA-4386-877C-774BEA71D6E0}" srcOrd="0" destOrd="0" presId="urn:microsoft.com/office/officeart/2005/8/layout/matrix1"/>
    <dgm:cxn modelId="{53BFA163-2178-4AE4-8330-DA72F4BC701B}" srcId="{EBF79168-AC2A-46ED-928C-33F61382DEBA}" destId="{5536EC8B-70ED-41EB-A571-FAEE2261C35F}" srcOrd="2" destOrd="0" parTransId="{DF4BD863-5234-41DC-9461-F6528AA75CCE}" sibTransId="{A09D6913-AC25-48FE-A4E4-1F6B6A10FABB}"/>
    <dgm:cxn modelId="{BD0D2D41-AB2D-48D2-8F9C-357BADEE2FE0}" type="presOf" srcId="{696CF19B-6BD4-4A47-B4D2-19C82B8DE997}" destId="{D9ED480A-07F0-4907-BE74-31B0FED30FB5}" srcOrd="1" destOrd="0" presId="urn:microsoft.com/office/officeart/2005/8/layout/matrix1"/>
    <dgm:cxn modelId="{1CFFB356-2E3D-4769-8526-F97230D4E6B0}" type="presOf" srcId="{0A658D8C-DCFB-4BE8-904D-06D4B6B243BE}" destId="{EFA6399A-7DC0-410E-B8A5-5F84E854C995}" srcOrd="0" destOrd="0" presId="urn:microsoft.com/office/officeart/2005/8/layout/matrix1"/>
    <dgm:cxn modelId="{53D09FC1-64CF-4F07-A5BD-D6B7C1F770DA}" srcId="{0A658D8C-DCFB-4BE8-904D-06D4B6B243BE}" destId="{EBF79168-AC2A-46ED-928C-33F61382DEBA}" srcOrd="0" destOrd="0" parTransId="{FFF8C4EE-8BE9-4D70-BAA7-54CD950ACFFC}" sibTransId="{2AD6FEE0-D3EF-44C9-9301-8046608DF171}"/>
    <dgm:cxn modelId="{14695F26-51BA-4224-AE6C-15FD03282BEC}" srcId="{EBF79168-AC2A-46ED-928C-33F61382DEBA}" destId="{4516C5B8-C494-47BE-96D1-60FF2C99E94F}" srcOrd="0" destOrd="0" parTransId="{622AB8C5-D514-4775-BB71-9094E5025691}" sibTransId="{273EE037-DD4F-445B-8A1F-D24843433284}"/>
    <dgm:cxn modelId="{8359BEFA-D892-4D9B-9D87-FCB76FB96ABF}" type="presParOf" srcId="{EFA6399A-7DC0-410E-B8A5-5F84E854C995}" destId="{9C0C23CA-B2DB-4A90-822B-68BC7A93B88A}" srcOrd="0" destOrd="0" presId="urn:microsoft.com/office/officeart/2005/8/layout/matrix1"/>
    <dgm:cxn modelId="{6ECDFC8B-51E2-4AEB-9DAD-11628A1307C0}" type="presParOf" srcId="{9C0C23CA-B2DB-4A90-822B-68BC7A93B88A}" destId="{45BD535C-BBB4-4D11-BA39-B2C930D3DA9D}" srcOrd="0" destOrd="0" presId="urn:microsoft.com/office/officeart/2005/8/layout/matrix1"/>
    <dgm:cxn modelId="{BEC88A75-1D95-4CBD-BEA7-8A9146C6E21A}" type="presParOf" srcId="{9C0C23CA-B2DB-4A90-822B-68BC7A93B88A}" destId="{5B1E8AED-054B-4986-BADE-008D6D483502}" srcOrd="1" destOrd="0" presId="urn:microsoft.com/office/officeart/2005/8/layout/matrix1"/>
    <dgm:cxn modelId="{61801ABA-CB45-4DF6-870D-3573FD0FFF1D}" type="presParOf" srcId="{9C0C23CA-B2DB-4A90-822B-68BC7A93B88A}" destId="{144249D8-0B16-42AF-AC69-169B034D3629}" srcOrd="2" destOrd="0" presId="urn:microsoft.com/office/officeart/2005/8/layout/matrix1"/>
    <dgm:cxn modelId="{3C73F2F3-CEA9-4327-92ED-0C343081D9A1}" type="presParOf" srcId="{9C0C23CA-B2DB-4A90-822B-68BC7A93B88A}" destId="{706ED2DD-4CAE-4E89-AC57-0FFA850BD363}" srcOrd="3" destOrd="0" presId="urn:microsoft.com/office/officeart/2005/8/layout/matrix1"/>
    <dgm:cxn modelId="{AFA05C13-09B8-47F8-A779-699FA0BA942A}" type="presParOf" srcId="{9C0C23CA-B2DB-4A90-822B-68BC7A93B88A}" destId="{D28A3C88-6430-45C3-84B3-1453F3D04FA5}" srcOrd="4" destOrd="0" presId="urn:microsoft.com/office/officeart/2005/8/layout/matrix1"/>
    <dgm:cxn modelId="{C549CA89-EB79-4584-A745-9EB07E4C1668}" type="presParOf" srcId="{9C0C23CA-B2DB-4A90-822B-68BC7A93B88A}" destId="{142A024D-D5BF-4F3E-9DBA-70E7C1537063}" srcOrd="5" destOrd="0" presId="urn:microsoft.com/office/officeart/2005/8/layout/matrix1"/>
    <dgm:cxn modelId="{A71A60F8-7DF0-4C6C-A1DF-1D00441D00D5}" type="presParOf" srcId="{9C0C23CA-B2DB-4A90-822B-68BC7A93B88A}" destId="{E1CC7180-4FCA-4386-877C-774BEA71D6E0}" srcOrd="6" destOrd="0" presId="urn:microsoft.com/office/officeart/2005/8/layout/matrix1"/>
    <dgm:cxn modelId="{C927331E-97AA-41C9-B9C1-E12FF19242D6}" type="presParOf" srcId="{9C0C23CA-B2DB-4A90-822B-68BC7A93B88A}" destId="{D9ED480A-07F0-4907-BE74-31B0FED30FB5}" srcOrd="7" destOrd="0" presId="urn:microsoft.com/office/officeart/2005/8/layout/matrix1"/>
    <dgm:cxn modelId="{2EC183B2-4CDC-4C90-9271-EA0F16ED1D7F}" type="presParOf" srcId="{EFA6399A-7DC0-410E-B8A5-5F84E854C995}" destId="{A834B608-77C0-4C31-B514-31CCFBE6AFE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0FA4DB-E13F-43DE-8C18-3152D4613F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0371B5A-970B-4C56-8604-894CEF9D5F6B}">
      <dgm:prSet phldrT="[Text]"/>
      <dgm:spPr/>
      <dgm:t>
        <a:bodyPr/>
        <a:lstStyle/>
        <a:p>
          <a:r>
            <a:rPr lang="en-US" b="1" dirty="0" smtClean="0"/>
            <a:t>USOE</a:t>
          </a:r>
          <a:endParaRPr lang="en-US" b="1" dirty="0"/>
        </a:p>
      </dgm:t>
    </dgm:pt>
    <dgm:pt modelId="{4534C469-1FEC-4DBB-8E76-763A002B6A48}" type="parTrans" cxnId="{33212609-9671-499E-86BF-48DC08B5F7EE}">
      <dgm:prSet/>
      <dgm:spPr/>
      <dgm:t>
        <a:bodyPr/>
        <a:lstStyle/>
        <a:p>
          <a:endParaRPr lang="en-US"/>
        </a:p>
      </dgm:t>
    </dgm:pt>
    <dgm:pt modelId="{20AFF810-659E-4BBE-814C-8E92A7410A23}" type="sibTrans" cxnId="{33212609-9671-499E-86BF-48DC08B5F7EE}">
      <dgm:prSet/>
      <dgm:spPr/>
      <dgm:t>
        <a:bodyPr/>
        <a:lstStyle/>
        <a:p>
          <a:endParaRPr lang="en-US"/>
        </a:p>
      </dgm:t>
    </dgm:pt>
    <dgm:pt modelId="{DAED77FB-FFBB-4623-BAD2-20E63EF9B193}">
      <dgm:prSet phldrT="[Text]"/>
      <dgm:spPr/>
      <dgm:t>
        <a:bodyPr/>
        <a:lstStyle/>
        <a:p>
          <a:r>
            <a:rPr lang="en-US" b="1" dirty="0" smtClean="0"/>
            <a:t>USOE STAT</a:t>
          </a:r>
          <a:endParaRPr lang="en-US" b="1" dirty="0"/>
        </a:p>
      </dgm:t>
    </dgm:pt>
    <dgm:pt modelId="{DADCEE62-DAB8-4A01-A096-91611ECE8131}" type="parTrans" cxnId="{772B22F5-6B8D-4E99-AA06-16D135C2A4C2}">
      <dgm:prSet/>
      <dgm:spPr/>
      <dgm:t>
        <a:bodyPr/>
        <a:lstStyle/>
        <a:p>
          <a:endParaRPr lang="en-US"/>
        </a:p>
      </dgm:t>
    </dgm:pt>
    <dgm:pt modelId="{253455F7-E6A0-4568-8424-B35F39CAC19B}" type="sibTrans" cxnId="{772B22F5-6B8D-4E99-AA06-16D135C2A4C2}">
      <dgm:prSet/>
      <dgm:spPr/>
      <dgm:t>
        <a:bodyPr/>
        <a:lstStyle/>
        <a:p>
          <a:endParaRPr lang="en-US"/>
        </a:p>
      </dgm:t>
    </dgm:pt>
    <dgm:pt modelId="{43254FBB-F0DB-498C-9503-7A281C21DAB7}">
      <dgm:prSet/>
      <dgm:spPr/>
      <dgm:t>
        <a:bodyPr/>
        <a:lstStyle/>
        <a:p>
          <a:r>
            <a:rPr lang="en-US" b="1" dirty="0" smtClean="0"/>
            <a:t>LEA SLO Specialists</a:t>
          </a:r>
          <a:endParaRPr lang="en-US" b="1" dirty="0"/>
        </a:p>
      </dgm:t>
    </dgm:pt>
    <dgm:pt modelId="{908824A5-3782-4416-B8FE-E6CA76C4806F}" type="parTrans" cxnId="{190BBDEB-CC1B-45F9-B534-435E23F6D918}">
      <dgm:prSet/>
      <dgm:spPr/>
      <dgm:t>
        <a:bodyPr/>
        <a:lstStyle/>
        <a:p>
          <a:endParaRPr lang="en-US"/>
        </a:p>
      </dgm:t>
    </dgm:pt>
    <dgm:pt modelId="{D7993436-DC59-40BB-8527-53BCA9BE12B9}" type="sibTrans" cxnId="{190BBDEB-CC1B-45F9-B534-435E23F6D918}">
      <dgm:prSet/>
      <dgm:spPr/>
      <dgm:t>
        <a:bodyPr/>
        <a:lstStyle/>
        <a:p>
          <a:endParaRPr lang="en-US"/>
        </a:p>
      </dgm:t>
    </dgm:pt>
    <dgm:pt modelId="{76FBD628-AF57-43FE-9513-EB5B255060A0}">
      <dgm:prSet/>
      <dgm:spPr/>
      <dgm:t>
        <a:bodyPr/>
        <a:lstStyle/>
        <a:p>
          <a:r>
            <a:rPr lang="en-US" b="1" dirty="0" smtClean="0"/>
            <a:t>District Administration</a:t>
          </a:r>
          <a:endParaRPr lang="en-US" b="1" dirty="0"/>
        </a:p>
      </dgm:t>
    </dgm:pt>
    <dgm:pt modelId="{6800CFCA-0C6E-4B13-A7FC-DE46D250F15D}" type="parTrans" cxnId="{1DAD2575-F910-42A7-BBED-1DFD338DF573}">
      <dgm:prSet/>
      <dgm:spPr/>
      <dgm:t>
        <a:bodyPr/>
        <a:lstStyle/>
        <a:p>
          <a:endParaRPr lang="en-US"/>
        </a:p>
      </dgm:t>
    </dgm:pt>
    <dgm:pt modelId="{AF740CA1-1EC1-4905-84BD-2F12FBD4A7EC}" type="sibTrans" cxnId="{1DAD2575-F910-42A7-BBED-1DFD338DF573}">
      <dgm:prSet/>
      <dgm:spPr/>
      <dgm:t>
        <a:bodyPr/>
        <a:lstStyle/>
        <a:p>
          <a:endParaRPr lang="en-US"/>
        </a:p>
      </dgm:t>
    </dgm:pt>
    <dgm:pt modelId="{6F8FF8AA-CB01-421D-8BF4-281E1AE5145C}">
      <dgm:prSet/>
      <dgm:spPr/>
      <dgm:t>
        <a:bodyPr/>
        <a:lstStyle/>
        <a:p>
          <a:r>
            <a:rPr lang="en-US" b="1" dirty="0" smtClean="0"/>
            <a:t>District JEEC (Jt. Ed Eval</a:t>
          </a:r>
          <a:r>
            <a:rPr lang="en-US" dirty="0" smtClean="0"/>
            <a:t>. Committee)</a:t>
          </a:r>
          <a:endParaRPr lang="en-US" dirty="0"/>
        </a:p>
      </dgm:t>
    </dgm:pt>
    <dgm:pt modelId="{6E06A350-9FDD-4F12-94E9-062285717873}" type="parTrans" cxnId="{C38D4F40-839C-4634-9B16-CC1F13DD171D}">
      <dgm:prSet/>
      <dgm:spPr/>
      <dgm:t>
        <a:bodyPr/>
        <a:lstStyle/>
        <a:p>
          <a:endParaRPr lang="en-US"/>
        </a:p>
      </dgm:t>
    </dgm:pt>
    <dgm:pt modelId="{05DBCDDD-2572-4C40-A2F9-033DCB9082A2}" type="sibTrans" cxnId="{C38D4F40-839C-4634-9B16-CC1F13DD171D}">
      <dgm:prSet/>
      <dgm:spPr/>
      <dgm:t>
        <a:bodyPr/>
        <a:lstStyle/>
        <a:p>
          <a:endParaRPr lang="en-US"/>
        </a:p>
      </dgm:t>
    </dgm:pt>
    <dgm:pt modelId="{307C4EF4-9723-4663-A5BA-ACFDD57E7480}">
      <dgm:prSet/>
      <dgm:spPr/>
      <dgm:t>
        <a:bodyPr/>
        <a:lstStyle/>
        <a:p>
          <a:r>
            <a:rPr lang="en-US" b="1" dirty="0" smtClean="0"/>
            <a:t>LEA STATs</a:t>
          </a:r>
          <a:endParaRPr lang="en-US" b="1" dirty="0"/>
        </a:p>
      </dgm:t>
    </dgm:pt>
    <dgm:pt modelId="{8584451B-7B77-45F2-8D3F-8665CECA06BA}" type="parTrans" cxnId="{DCA91F72-A1A0-455E-83B1-7F5459EC2E6A}">
      <dgm:prSet/>
      <dgm:spPr/>
      <dgm:t>
        <a:bodyPr/>
        <a:lstStyle/>
        <a:p>
          <a:endParaRPr lang="en-US"/>
        </a:p>
      </dgm:t>
    </dgm:pt>
    <dgm:pt modelId="{D2B04A47-BC5E-426C-A26F-CEA36FB0B311}" type="sibTrans" cxnId="{DCA91F72-A1A0-455E-83B1-7F5459EC2E6A}">
      <dgm:prSet/>
      <dgm:spPr/>
      <dgm:t>
        <a:bodyPr/>
        <a:lstStyle/>
        <a:p>
          <a:endParaRPr lang="en-US"/>
        </a:p>
      </dgm:t>
    </dgm:pt>
    <dgm:pt modelId="{B35878BD-01C6-45FC-96E9-9495DE6451B1}">
      <dgm:prSet/>
      <dgm:spPr/>
      <dgm:t>
        <a:bodyPr/>
        <a:lstStyle/>
        <a:p>
          <a:r>
            <a:rPr lang="en-US" b="1" dirty="0" smtClean="0"/>
            <a:t>School SLO Specialists</a:t>
          </a:r>
          <a:endParaRPr lang="en-US" b="1" dirty="0"/>
        </a:p>
      </dgm:t>
    </dgm:pt>
    <dgm:pt modelId="{75C33B83-DDFF-48E1-B8FF-8271B6EABFFD}" type="parTrans" cxnId="{CD844876-BC74-4552-BE81-9770F97FE084}">
      <dgm:prSet/>
      <dgm:spPr/>
      <dgm:t>
        <a:bodyPr/>
        <a:lstStyle/>
        <a:p>
          <a:endParaRPr lang="en-US"/>
        </a:p>
      </dgm:t>
    </dgm:pt>
    <dgm:pt modelId="{E0D8723D-6D70-494B-8CAB-70EC54B7D0FB}" type="sibTrans" cxnId="{CD844876-BC74-4552-BE81-9770F97FE084}">
      <dgm:prSet/>
      <dgm:spPr/>
      <dgm:t>
        <a:bodyPr/>
        <a:lstStyle/>
        <a:p>
          <a:endParaRPr lang="en-US"/>
        </a:p>
      </dgm:t>
    </dgm:pt>
    <dgm:pt modelId="{4477D7DF-5535-4026-804B-462FBECD938E}">
      <dgm:prSet/>
      <dgm:spPr/>
      <dgm:t>
        <a:bodyPr/>
        <a:lstStyle/>
        <a:p>
          <a:r>
            <a:rPr lang="en-US" b="1" dirty="0" smtClean="0"/>
            <a:t>School STATs</a:t>
          </a:r>
        </a:p>
      </dgm:t>
    </dgm:pt>
    <dgm:pt modelId="{744BFBE8-D4D9-4C82-A70F-EE23B9BD6230}" type="parTrans" cxnId="{71819F29-AABB-4167-BC71-F1DD0AABAAB9}">
      <dgm:prSet/>
      <dgm:spPr/>
      <dgm:t>
        <a:bodyPr/>
        <a:lstStyle/>
        <a:p>
          <a:endParaRPr lang="en-US"/>
        </a:p>
      </dgm:t>
    </dgm:pt>
    <dgm:pt modelId="{DCEB9E71-357B-4967-A13E-0ED0E21DE557}" type="sibTrans" cxnId="{71819F29-AABB-4167-BC71-F1DD0AABAAB9}">
      <dgm:prSet/>
      <dgm:spPr/>
      <dgm:t>
        <a:bodyPr/>
        <a:lstStyle/>
        <a:p>
          <a:endParaRPr lang="en-US"/>
        </a:p>
      </dgm:t>
    </dgm:pt>
    <dgm:pt modelId="{6EBFD88E-2617-482C-A308-8E63D7BA4AD8}">
      <dgm:prSet/>
      <dgm:spPr/>
      <dgm:t>
        <a:bodyPr/>
        <a:lstStyle/>
        <a:p>
          <a:r>
            <a:rPr lang="en-US" b="1" dirty="0" smtClean="0"/>
            <a:t>School Administrators</a:t>
          </a:r>
          <a:endParaRPr lang="en-US" b="1" dirty="0"/>
        </a:p>
      </dgm:t>
    </dgm:pt>
    <dgm:pt modelId="{66E4097B-21B5-4A9E-B5AC-4187FDEFB80A}" type="parTrans" cxnId="{E1D02DFE-BD08-4E62-91E9-DE65EFD12F8B}">
      <dgm:prSet/>
      <dgm:spPr/>
      <dgm:t>
        <a:bodyPr/>
        <a:lstStyle/>
        <a:p>
          <a:endParaRPr lang="en-US"/>
        </a:p>
      </dgm:t>
    </dgm:pt>
    <dgm:pt modelId="{D0C95B7E-CCE0-4F21-B4DD-2D097EC8B2AD}" type="sibTrans" cxnId="{E1D02DFE-BD08-4E62-91E9-DE65EFD12F8B}">
      <dgm:prSet/>
      <dgm:spPr/>
      <dgm:t>
        <a:bodyPr/>
        <a:lstStyle/>
        <a:p>
          <a:endParaRPr lang="en-US"/>
        </a:p>
      </dgm:t>
    </dgm:pt>
    <dgm:pt modelId="{A9AA63CD-2017-4B25-9CA3-6DE9EF9B9CEC}">
      <dgm:prSet/>
      <dgm:spPr/>
      <dgm:t>
        <a:bodyPr/>
        <a:lstStyle/>
        <a:p>
          <a:r>
            <a:rPr lang="en-US" b="1" dirty="0" smtClean="0"/>
            <a:t>Teachers/ Teams</a:t>
          </a:r>
        </a:p>
      </dgm:t>
    </dgm:pt>
    <dgm:pt modelId="{A37A10AC-F42C-4C84-ACF7-C3B4813320C2}" type="parTrans" cxnId="{20135588-5B78-4331-836B-7015656A8076}">
      <dgm:prSet/>
      <dgm:spPr/>
      <dgm:t>
        <a:bodyPr/>
        <a:lstStyle/>
        <a:p>
          <a:endParaRPr lang="en-US"/>
        </a:p>
      </dgm:t>
    </dgm:pt>
    <dgm:pt modelId="{E941D4F5-A5BF-401F-935C-20667B03C579}" type="sibTrans" cxnId="{20135588-5B78-4331-836B-7015656A8076}">
      <dgm:prSet/>
      <dgm:spPr/>
      <dgm:t>
        <a:bodyPr/>
        <a:lstStyle/>
        <a:p>
          <a:endParaRPr lang="en-US"/>
        </a:p>
      </dgm:t>
    </dgm:pt>
    <dgm:pt modelId="{7A4E8925-ABD7-49F7-B66A-4E662CC972F3}">
      <dgm:prSet/>
      <dgm:spPr/>
      <dgm:t>
        <a:bodyPr/>
        <a:lstStyle/>
        <a:p>
          <a:r>
            <a:rPr lang="en-US" b="1" dirty="0" smtClean="0"/>
            <a:t>Association SLO Leads</a:t>
          </a:r>
          <a:endParaRPr lang="en-US" b="1" dirty="0"/>
        </a:p>
      </dgm:t>
    </dgm:pt>
    <dgm:pt modelId="{FD19B83C-632E-445E-BB61-72A463E30E4D}" type="parTrans" cxnId="{22303DE2-F8D2-4F50-834E-101DDEBDDF14}">
      <dgm:prSet/>
      <dgm:spPr>
        <a:ln>
          <a:prstDash val="dash"/>
        </a:ln>
      </dgm:spPr>
      <dgm:t>
        <a:bodyPr/>
        <a:lstStyle/>
        <a:p>
          <a:endParaRPr lang="en-US">
            <a:ln>
              <a:solidFill>
                <a:schemeClr val="tx1"/>
              </a:solidFill>
              <a:prstDash val="dash"/>
            </a:ln>
          </a:endParaRPr>
        </a:p>
      </dgm:t>
    </dgm:pt>
    <dgm:pt modelId="{2651EB96-9405-4C2D-A8DE-3F62F7D38A99}" type="sibTrans" cxnId="{22303DE2-F8D2-4F50-834E-101DDEBDDF14}">
      <dgm:prSet/>
      <dgm:spPr/>
      <dgm:t>
        <a:bodyPr/>
        <a:lstStyle/>
        <a:p>
          <a:endParaRPr lang="en-US"/>
        </a:p>
      </dgm:t>
    </dgm:pt>
    <dgm:pt modelId="{4A834213-D738-4642-8F10-10189C0BB627}" type="pres">
      <dgm:prSet presAssocID="{3F0FA4DB-E13F-43DE-8C18-3152D4613F22}" presName="hierChild1" presStyleCnt="0">
        <dgm:presLayoutVars>
          <dgm:orgChart val="1"/>
          <dgm:chPref val="1"/>
          <dgm:dir/>
          <dgm:animOne val="branch"/>
          <dgm:animLvl val="lvl"/>
          <dgm:resizeHandles/>
        </dgm:presLayoutVars>
      </dgm:prSet>
      <dgm:spPr/>
      <dgm:t>
        <a:bodyPr/>
        <a:lstStyle/>
        <a:p>
          <a:endParaRPr lang="en-US"/>
        </a:p>
      </dgm:t>
    </dgm:pt>
    <dgm:pt modelId="{D3FC9FC4-88B0-4137-9C4B-3184F7A6F478}" type="pres">
      <dgm:prSet presAssocID="{60371B5A-970B-4C56-8604-894CEF9D5F6B}" presName="hierRoot1" presStyleCnt="0">
        <dgm:presLayoutVars>
          <dgm:hierBranch val="init"/>
        </dgm:presLayoutVars>
      </dgm:prSet>
      <dgm:spPr/>
    </dgm:pt>
    <dgm:pt modelId="{3F08816E-0831-4253-AC34-532D11B7AF78}" type="pres">
      <dgm:prSet presAssocID="{60371B5A-970B-4C56-8604-894CEF9D5F6B}" presName="rootComposite1" presStyleCnt="0"/>
      <dgm:spPr/>
    </dgm:pt>
    <dgm:pt modelId="{26FE2254-739C-4219-B230-ED9B53133687}" type="pres">
      <dgm:prSet presAssocID="{60371B5A-970B-4C56-8604-894CEF9D5F6B}" presName="rootText1" presStyleLbl="node0" presStyleIdx="0" presStyleCnt="1">
        <dgm:presLayoutVars>
          <dgm:chPref val="3"/>
        </dgm:presLayoutVars>
      </dgm:prSet>
      <dgm:spPr/>
      <dgm:t>
        <a:bodyPr/>
        <a:lstStyle/>
        <a:p>
          <a:endParaRPr lang="en-US"/>
        </a:p>
      </dgm:t>
    </dgm:pt>
    <dgm:pt modelId="{84F04445-D894-47F2-841D-92073128A615}" type="pres">
      <dgm:prSet presAssocID="{60371B5A-970B-4C56-8604-894CEF9D5F6B}" presName="rootConnector1" presStyleLbl="node1" presStyleIdx="0" presStyleCnt="0"/>
      <dgm:spPr/>
      <dgm:t>
        <a:bodyPr/>
        <a:lstStyle/>
        <a:p>
          <a:endParaRPr lang="en-US"/>
        </a:p>
      </dgm:t>
    </dgm:pt>
    <dgm:pt modelId="{E1CD30D9-BF83-41C5-BAAD-C5B01BA0A64D}" type="pres">
      <dgm:prSet presAssocID="{60371B5A-970B-4C56-8604-894CEF9D5F6B}" presName="hierChild2" presStyleCnt="0"/>
      <dgm:spPr/>
    </dgm:pt>
    <dgm:pt modelId="{8F7A06AC-E3A5-435D-8C61-AC204C0B5C72}" type="pres">
      <dgm:prSet presAssocID="{DADCEE62-DAB8-4A01-A096-91611ECE8131}" presName="Name37" presStyleLbl="parChTrans1D2" presStyleIdx="0" presStyleCnt="3"/>
      <dgm:spPr/>
      <dgm:t>
        <a:bodyPr/>
        <a:lstStyle/>
        <a:p>
          <a:endParaRPr lang="en-US"/>
        </a:p>
      </dgm:t>
    </dgm:pt>
    <dgm:pt modelId="{1E85D99C-7382-4FE5-B474-4BFEC5E41E1A}" type="pres">
      <dgm:prSet presAssocID="{DAED77FB-FFBB-4623-BAD2-20E63EF9B193}" presName="hierRoot2" presStyleCnt="0">
        <dgm:presLayoutVars>
          <dgm:hierBranch val="init"/>
        </dgm:presLayoutVars>
      </dgm:prSet>
      <dgm:spPr/>
    </dgm:pt>
    <dgm:pt modelId="{8031CF21-0F4C-4DE7-87E4-CB09063EB16B}" type="pres">
      <dgm:prSet presAssocID="{DAED77FB-FFBB-4623-BAD2-20E63EF9B193}" presName="rootComposite" presStyleCnt="0"/>
      <dgm:spPr/>
    </dgm:pt>
    <dgm:pt modelId="{5ED4A6FD-76C6-4638-BFC6-364CDB81D774}" type="pres">
      <dgm:prSet presAssocID="{DAED77FB-FFBB-4623-BAD2-20E63EF9B193}" presName="rootText" presStyleLbl="node2" presStyleIdx="0" presStyleCnt="3">
        <dgm:presLayoutVars>
          <dgm:chPref val="3"/>
        </dgm:presLayoutVars>
      </dgm:prSet>
      <dgm:spPr/>
      <dgm:t>
        <a:bodyPr/>
        <a:lstStyle/>
        <a:p>
          <a:endParaRPr lang="en-US"/>
        </a:p>
      </dgm:t>
    </dgm:pt>
    <dgm:pt modelId="{A46462A9-318C-4BEA-AFB4-5B164E997897}" type="pres">
      <dgm:prSet presAssocID="{DAED77FB-FFBB-4623-BAD2-20E63EF9B193}" presName="rootConnector" presStyleLbl="node2" presStyleIdx="0" presStyleCnt="3"/>
      <dgm:spPr/>
      <dgm:t>
        <a:bodyPr/>
        <a:lstStyle/>
        <a:p>
          <a:endParaRPr lang="en-US"/>
        </a:p>
      </dgm:t>
    </dgm:pt>
    <dgm:pt modelId="{20D81A98-9B0E-4A64-AA8E-A22E703B6722}" type="pres">
      <dgm:prSet presAssocID="{DAED77FB-FFBB-4623-BAD2-20E63EF9B193}" presName="hierChild4" presStyleCnt="0"/>
      <dgm:spPr/>
    </dgm:pt>
    <dgm:pt modelId="{421DF260-1167-4566-AE39-5E758816AFFD}" type="pres">
      <dgm:prSet presAssocID="{DAED77FB-FFBB-4623-BAD2-20E63EF9B193}" presName="hierChild5" presStyleCnt="0"/>
      <dgm:spPr/>
    </dgm:pt>
    <dgm:pt modelId="{4703A420-D30C-4AF4-B289-1ADACAE5477B}" type="pres">
      <dgm:prSet presAssocID="{908824A5-3782-4416-B8FE-E6CA76C4806F}" presName="Name37" presStyleLbl="parChTrans1D2" presStyleIdx="1" presStyleCnt="3"/>
      <dgm:spPr/>
      <dgm:t>
        <a:bodyPr/>
        <a:lstStyle/>
        <a:p>
          <a:endParaRPr lang="en-US"/>
        </a:p>
      </dgm:t>
    </dgm:pt>
    <dgm:pt modelId="{2F6CC8E1-892A-42A2-BA4E-4975CCD8B70E}" type="pres">
      <dgm:prSet presAssocID="{43254FBB-F0DB-498C-9503-7A281C21DAB7}" presName="hierRoot2" presStyleCnt="0">
        <dgm:presLayoutVars>
          <dgm:hierBranch val="init"/>
        </dgm:presLayoutVars>
      </dgm:prSet>
      <dgm:spPr/>
    </dgm:pt>
    <dgm:pt modelId="{F01DD11A-177A-48BB-8E95-98D71C590FFD}" type="pres">
      <dgm:prSet presAssocID="{43254FBB-F0DB-498C-9503-7A281C21DAB7}" presName="rootComposite" presStyleCnt="0"/>
      <dgm:spPr/>
    </dgm:pt>
    <dgm:pt modelId="{A991CC72-9799-49AA-B9AE-09EA7273FFCD}" type="pres">
      <dgm:prSet presAssocID="{43254FBB-F0DB-498C-9503-7A281C21DAB7}" presName="rootText" presStyleLbl="node2" presStyleIdx="1" presStyleCnt="3">
        <dgm:presLayoutVars>
          <dgm:chPref val="3"/>
        </dgm:presLayoutVars>
      </dgm:prSet>
      <dgm:spPr/>
      <dgm:t>
        <a:bodyPr/>
        <a:lstStyle/>
        <a:p>
          <a:endParaRPr lang="en-US"/>
        </a:p>
      </dgm:t>
    </dgm:pt>
    <dgm:pt modelId="{4D2D719D-7B3E-4AFA-9194-70D421883F9A}" type="pres">
      <dgm:prSet presAssocID="{43254FBB-F0DB-498C-9503-7A281C21DAB7}" presName="rootConnector" presStyleLbl="node2" presStyleIdx="1" presStyleCnt="3"/>
      <dgm:spPr/>
      <dgm:t>
        <a:bodyPr/>
        <a:lstStyle/>
        <a:p>
          <a:endParaRPr lang="en-US"/>
        </a:p>
      </dgm:t>
    </dgm:pt>
    <dgm:pt modelId="{68204524-DF0C-4361-928E-FD2CED8B21A2}" type="pres">
      <dgm:prSet presAssocID="{43254FBB-F0DB-498C-9503-7A281C21DAB7}" presName="hierChild4" presStyleCnt="0"/>
      <dgm:spPr/>
    </dgm:pt>
    <dgm:pt modelId="{00E7653B-F775-490D-A6CF-34D95C1EB105}" type="pres">
      <dgm:prSet presAssocID="{FD19B83C-632E-445E-BB61-72A463E30E4D}" presName="Name37" presStyleLbl="parChTrans1D3" presStyleIdx="0" presStyleCnt="3"/>
      <dgm:spPr/>
      <dgm:t>
        <a:bodyPr/>
        <a:lstStyle/>
        <a:p>
          <a:endParaRPr lang="en-US"/>
        </a:p>
      </dgm:t>
    </dgm:pt>
    <dgm:pt modelId="{E1708A6B-17DC-42D2-9ADA-82F3A4ADF8B6}" type="pres">
      <dgm:prSet presAssocID="{7A4E8925-ABD7-49F7-B66A-4E662CC972F3}" presName="hierRoot2" presStyleCnt="0">
        <dgm:presLayoutVars>
          <dgm:hierBranch val="init"/>
        </dgm:presLayoutVars>
      </dgm:prSet>
      <dgm:spPr/>
    </dgm:pt>
    <dgm:pt modelId="{F36A3F20-90A1-486F-91F8-3FD68B53D493}" type="pres">
      <dgm:prSet presAssocID="{7A4E8925-ABD7-49F7-B66A-4E662CC972F3}" presName="rootComposite" presStyleCnt="0"/>
      <dgm:spPr/>
    </dgm:pt>
    <dgm:pt modelId="{FE304797-F682-4F0C-A69A-461D639BF10D}" type="pres">
      <dgm:prSet presAssocID="{7A4E8925-ABD7-49F7-B66A-4E662CC972F3}" presName="rootText" presStyleLbl="node3" presStyleIdx="0" presStyleCnt="3">
        <dgm:presLayoutVars>
          <dgm:chPref val="3"/>
        </dgm:presLayoutVars>
      </dgm:prSet>
      <dgm:spPr/>
      <dgm:t>
        <a:bodyPr/>
        <a:lstStyle/>
        <a:p>
          <a:endParaRPr lang="en-US"/>
        </a:p>
      </dgm:t>
    </dgm:pt>
    <dgm:pt modelId="{2DCE1CB8-B86E-4CCE-9BB4-9D33F2ABD999}" type="pres">
      <dgm:prSet presAssocID="{7A4E8925-ABD7-49F7-B66A-4E662CC972F3}" presName="rootConnector" presStyleLbl="node3" presStyleIdx="0" presStyleCnt="3"/>
      <dgm:spPr/>
      <dgm:t>
        <a:bodyPr/>
        <a:lstStyle/>
        <a:p>
          <a:endParaRPr lang="en-US"/>
        </a:p>
      </dgm:t>
    </dgm:pt>
    <dgm:pt modelId="{50E9C532-85DC-41E5-B659-58953F75D0BE}" type="pres">
      <dgm:prSet presAssocID="{7A4E8925-ABD7-49F7-B66A-4E662CC972F3}" presName="hierChild4" presStyleCnt="0"/>
      <dgm:spPr/>
    </dgm:pt>
    <dgm:pt modelId="{0E2D9543-D80D-42E8-B2C1-060A9B3E6181}" type="pres">
      <dgm:prSet presAssocID="{7A4E8925-ABD7-49F7-B66A-4E662CC972F3}" presName="hierChild5" presStyleCnt="0"/>
      <dgm:spPr/>
    </dgm:pt>
    <dgm:pt modelId="{E3A31AD1-27C7-46DF-9825-E5A9543DDA60}" type="pres">
      <dgm:prSet presAssocID="{8584451B-7B77-45F2-8D3F-8665CECA06BA}" presName="Name37" presStyleLbl="parChTrans1D3" presStyleIdx="1" presStyleCnt="3"/>
      <dgm:spPr/>
      <dgm:t>
        <a:bodyPr/>
        <a:lstStyle/>
        <a:p>
          <a:endParaRPr lang="en-US"/>
        </a:p>
      </dgm:t>
    </dgm:pt>
    <dgm:pt modelId="{828A700C-0AD7-45E9-92ED-F16F93FD7CB2}" type="pres">
      <dgm:prSet presAssocID="{307C4EF4-9723-4663-A5BA-ACFDD57E7480}" presName="hierRoot2" presStyleCnt="0">
        <dgm:presLayoutVars>
          <dgm:hierBranch val="init"/>
        </dgm:presLayoutVars>
      </dgm:prSet>
      <dgm:spPr/>
    </dgm:pt>
    <dgm:pt modelId="{6B69F844-25C7-4C1A-9138-8F52C98AEC06}" type="pres">
      <dgm:prSet presAssocID="{307C4EF4-9723-4663-A5BA-ACFDD57E7480}" presName="rootComposite" presStyleCnt="0"/>
      <dgm:spPr/>
    </dgm:pt>
    <dgm:pt modelId="{02099A54-D831-4CE6-B3A8-8F6B2BC0C91C}" type="pres">
      <dgm:prSet presAssocID="{307C4EF4-9723-4663-A5BA-ACFDD57E7480}" presName="rootText" presStyleLbl="node3" presStyleIdx="1" presStyleCnt="3">
        <dgm:presLayoutVars>
          <dgm:chPref val="3"/>
        </dgm:presLayoutVars>
      </dgm:prSet>
      <dgm:spPr/>
      <dgm:t>
        <a:bodyPr/>
        <a:lstStyle/>
        <a:p>
          <a:endParaRPr lang="en-US"/>
        </a:p>
      </dgm:t>
    </dgm:pt>
    <dgm:pt modelId="{8F743217-01BB-4377-BBD0-854A4863B3C8}" type="pres">
      <dgm:prSet presAssocID="{307C4EF4-9723-4663-A5BA-ACFDD57E7480}" presName="rootConnector" presStyleLbl="node3" presStyleIdx="1" presStyleCnt="3"/>
      <dgm:spPr/>
      <dgm:t>
        <a:bodyPr/>
        <a:lstStyle/>
        <a:p>
          <a:endParaRPr lang="en-US"/>
        </a:p>
      </dgm:t>
    </dgm:pt>
    <dgm:pt modelId="{CCB40832-9200-495C-9E17-68D41ECF64A8}" type="pres">
      <dgm:prSet presAssocID="{307C4EF4-9723-4663-A5BA-ACFDD57E7480}" presName="hierChild4" presStyleCnt="0"/>
      <dgm:spPr/>
    </dgm:pt>
    <dgm:pt modelId="{FDA4D923-B2DC-4CD3-959B-74476C7061C2}" type="pres">
      <dgm:prSet presAssocID="{66E4097B-21B5-4A9E-B5AC-4187FDEFB80A}" presName="Name37" presStyleLbl="parChTrans1D4" presStyleIdx="0" presStyleCnt="4"/>
      <dgm:spPr/>
      <dgm:t>
        <a:bodyPr/>
        <a:lstStyle/>
        <a:p>
          <a:endParaRPr lang="en-US"/>
        </a:p>
      </dgm:t>
    </dgm:pt>
    <dgm:pt modelId="{2A3B8A77-C523-4615-846B-19988BD63D1B}" type="pres">
      <dgm:prSet presAssocID="{6EBFD88E-2617-482C-A308-8E63D7BA4AD8}" presName="hierRoot2" presStyleCnt="0">
        <dgm:presLayoutVars>
          <dgm:hierBranch val="init"/>
        </dgm:presLayoutVars>
      </dgm:prSet>
      <dgm:spPr/>
    </dgm:pt>
    <dgm:pt modelId="{81FF7732-8A05-4548-8651-4DD4123BE608}" type="pres">
      <dgm:prSet presAssocID="{6EBFD88E-2617-482C-A308-8E63D7BA4AD8}" presName="rootComposite" presStyleCnt="0"/>
      <dgm:spPr/>
    </dgm:pt>
    <dgm:pt modelId="{546F5BF4-DF70-4203-8DA0-A4E4A87CEF02}" type="pres">
      <dgm:prSet presAssocID="{6EBFD88E-2617-482C-A308-8E63D7BA4AD8}" presName="rootText" presStyleLbl="node4" presStyleIdx="0" presStyleCnt="4">
        <dgm:presLayoutVars>
          <dgm:chPref val="3"/>
        </dgm:presLayoutVars>
      </dgm:prSet>
      <dgm:spPr/>
      <dgm:t>
        <a:bodyPr/>
        <a:lstStyle/>
        <a:p>
          <a:endParaRPr lang="en-US"/>
        </a:p>
      </dgm:t>
    </dgm:pt>
    <dgm:pt modelId="{00574F0A-FB3A-4292-B155-72EC83A25C22}" type="pres">
      <dgm:prSet presAssocID="{6EBFD88E-2617-482C-A308-8E63D7BA4AD8}" presName="rootConnector" presStyleLbl="node4" presStyleIdx="0" presStyleCnt="4"/>
      <dgm:spPr/>
      <dgm:t>
        <a:bodyPr/>
        <a:lstStyle/>
        <a:p>
          <a:endParaRPr lang="en-US"/>
        </a:p>
      </dgm:t>
    </dgm:pt>
    <dgm:pt modelId="{0DB97CEE-2209-4039-88AE-5A1086970CF1}" type="pres">
      <dgm:prSet presAssocID="{6EBFD88E-2617-482C-A308-8E63D7BA4AD8}" presName="hierChild4" presStyleCnt="0"/>
      <dgm:spPr/>
    </dgm:pt>
    <dgm:pt modelId="{C03EE4D1-6B46-4C43-9F7B-F7849AFB595E}" type="pres">
      <dgm:prSet presAssocID="{6EBFD88E-2617-482C-A308-8E63D7BA4AD8}" presName="hierChild5" presStyleCnt="0"/>
      <dgm:spPr/>
    </dgm:pt>
    <dgm:pt modelId="{0D1BC382-909F-4201-8FD7-2C0385DB9269}" type="pres">
      <dgm:prSet presAssocID="{75C33B83-DDFF-48E1-B8FF-8271B6EABFFD}" presName="Name37" presStyleLbl="parChTrans1D4" presStyleIdx="1" presStyleCnt="4"/>
      <dgm:spPr/>
      <dgm:t>
        <a:bodyPr/>
        <a:lstStyle/>
        <a:p>
          <a:endParaRPr lang="en-US"/>
        </a:p>
      </dgm:t>
    </dgm:pt>
    <dgm:pt modelId="{43C5B0FD-46B2-4592-9183-A5012F5519EB}" type="pres">
      <dgm:prSet presAssocID="{B35878BD-01C6-45FC-96E9-9495DE6451B1}" presName="hierRoot2" presStyleCnt="0">
        <dgm:presLayoutVars>
          <dgm:hierBranch val="init"/>
        </dgm:presLayoutVars>
      </dgm:prSet>
      <dgm:spPr/>
    </dgm:pt>
    <dgm:pt modelId="{F2E49138-5B4B-429E-B5DB-63A2D53385AA}" type="pres">
      <dgm:prSet presAssocID="{B35878BD-01C6-45FC-96E9-9495DE6451B1}" presName="rootComposite" presStyleCnt="0"/>
      <dgm:spPr/>
    </dgm:pt>
    <dgm:pt modelId="{25EF2573-1BEB-4E7E-9F24-0161D704F305}" type="pres">
      <dgm:prSet presAssocID="{B35878BD-01C6-45FC-96E9-9495DE6451B1}" presName="rootText" presStyleLbl="node4" presStyleIdx="1" presStyleCnt="4">
        <dgm:presLayoutVars>
          <dgm:chPref val="3"/>
        </dgm:presLayoutVars>
      </dgm:prSet>
      <dgm:spPr/>
      <dgm:t>
        <a:bodyPr/>
        <a:lstStyle/>
        <a:p>
          <a:endParaRPr lang="en-US"/>
        </a:p>
      </dgm:t>
    </dgm:pt>
    <dgm:pt modelId="{BB17A739-C337-4B3D-97C1-30C3CDE244CA}" type="pres">
      <dgm:prSet presAssocID="{B35878BD-01C6-45FC-96E9-9495DE6451B1}" presName="rootConnector" presStyleLbl="node4" presStyleIdx="1" presStyleCnt="4"/>
      <dgm:spPr/>
      <dgm:t>
        <a:bodyPr/>
        <a:lstStyle/>
        <a:p>
          <a:endParaRPr lang="en-US"/>
        </a:p>
      </dgm:t>
    </dgm:pt>
    <dgm:pt modelId="{BAA5C836-A2F5-4CDE-AAC7-28DF58B0FB7C}" type="pres">
      <dgm:prSet presAssocID="{B35878BD-01C6-45FC-96E9-9495DE6451B1}" presName="hierChild4" presStyleCnt="0"/>
      <dgm:spPr/>
    </dgm:pt>
    <dgm:pt modelId="{CB0CD6A2-37AC-4385-A371-D6C827338A85}" type="pres">
      <dgm:prSet presAssocID="{B35878BD-01C6-45FC-96E9-9495DE6451B1}" presName="hierChild5" presStyleCnt="0"/>
      <dgm:spPr/>
    </dgm:pt>
    <dgm:pt modelId="{44773C2E-32AF-4A3D-B0F5-0D6496D20481}" type="pres">
      <dgm:prSet presAssocID="{744BFBE8-D4D9-4C82-A70F-EE23B9BD6230}" presName="Name37" presStyleLbl="parChTrans1D4" presStyleIdx="2" presStyleCnt="4"/>
      <dgm:spPr/>
      <dgm:t>
        <a:bodyPr/>
        <a:lstStyle/>
        <a:p>
          <a:endParaRPr lang="en-US"/>
        </a:p>
      </dgm:t>
    </dgm:pt>
    <dgm:pt modelId="{6885796B-73FE-4333-A059-21509345E20F}" type="pres">
      <dgm:prSet presAssocID="{4477D7DF-5535-4026-804B-462FBECD938E}" presName="hierRoot2" presStyleCnt="0">
        <dgm:presLayoutVars>
          <dgm:hierBranch val="init"/>
        </dgm:presLayoutVars>
      </dgm:prSet>
      <dgm:spPr/>
    </dgm:pt>
    <dgm:pt modelId="{F33E5756-8AC9-43BE-A082-0EA1EBA8ACF9}" type="pres">
      <dgm:prSet presAssocID="{4477D7DF-5535-4026-804B-462FBECD938E}" presName="rootComposite" presStyleCnt="0"/>
      <dgm:spPr/>
    </dgm:pt>
    <dgm:pt modelId="{E82F2B98-508F-4015-BC7C-D7F36682D251}" type="pres">
      <dgm:prSet presAssocID="{4477D7DF-5535-4026-804B-462FBECD938E}" presName="rootText" presStyleLbl="node4" presStyleIdx="2" presStyleCnt="4">
        <dgm:presLayoutVars>
          <dgm:chPref val="3"/>
        </dgm:presLayoutVars>
      </dgm:prSet>
      <dgm:spPr/>
      <dgm:t>
        <a:bodyPr/>
        <a:lstStyle/>
        <a:p>
          <a:endParaRPr lang="en-US"/>
        </a:p>
      </dgm:t>
    </dgm:pt>
    <dgm:pt modelId="{91095CE6-6FEE-48F5-A04A-225FE448F05C}" type="pres">
      <dgm:prSet presAssocID="{4477D7DF-5535-4026-804B-462FBECD938E}" presName="rootConnector" presStyleLbl="node4" presStyleIdx="2" presStyleCnt="4"/>
      <dgm:spPr/>
      <dgm:t>
        <a:bodyPr/>
        <a:lstStyle/>
        <a:p>
          <a:endParaRPr lang="en-US"/>
        </a:p>
      </dgm:t>
    </dgm:pt>
    <dgm:pt modelId="{D4789960-43D8-4D67-A862-F52CA507C844}" type="pres">
      <dgm:prSet presAssocID="{4477D7DF-5535-4026-804B-462FBECD938E}" presName="hierChild4" presStyleCnt="0"/>
      <dgm:spPr/>
    </dgm:pt>
    <dgm:pt modelId="{CAB5F7E6-D033-4322-9A44-5E7AA8E755EB}" type="pres">
      <dgm:prSet presAssocID="{4477D7DF-5535-4026-804B-462FBECD938E}" presName="hierChild5" presStyleCnt="0"/>
      <dgm:spPr/>
    </dgm:pt>
    <dgm:pt modelId="{B095BE78-6639-4160-A28B-CF263A14A978}" type="pres">
      <dgm:prSet presAssocID="{A37A10AC-F42C-4C84-ACF7-C3B4813320C2}" presName="Name37" presStyleLbl="parChTrans1D4" presStyleIdx="3" presStyleCnt="4"/>
      <dgm:spPr/>
      <dgm:t>
        <a:bodyPr/>
        <a:lstStyle/>
        <a:p>
          <a:endParaRPr lang="en-US"/>
        </a:p>
      </dgm:t>
    </dgm:pt>
    <dgm:pt modelId="{2B776D8A-88DD-4B6B-8AA1-CFB002C9BCAB}" type="pres">
      <dgm:prSet presAssocID="{A9AA63CD-2017-4B25-9CA3-6DE9EF9B9CEC}" presName="hierRoot2" presStyleCnt="0">
        <dgm:presLayoutVars>
          <dgm:hierBranch val="init"/>
        </dgm:presLayoutVars>
      </dgm:prSet>
      <dgm:spPr/>
    </dgm:pt>
    <dgm:pt modelId="{2BE89C53-6A66-472B-8B04-D129AB520953}" type="pres">
      <dgm:prSet presAssocID="{A9AA63CD-2017-4B25-9CA3-6DE9EF9B9CEC}" presName="rootComposite" presStyleCnt="0"/>
      <dgm:spPr/>
    </dgm:pt>
    <dgm:pt modelId="{0B783C0C-09C7-4F92-8F66-C446DE4DC5F8}" type="pres">
      <dgm:prSet presAssocID="{A9AA63CD-2017-4B25-9CA3-6DE9EF9B9CEC}" presName="rootText" presStyleLbl="node4" presStyleIdx="3" presStyleCnt="4">
        <dgm:presLayoutVars>
          <dgm:chPref val="3"/>
        </dgm:presLayoutVars>
      </dgm:prSet>
      <dgm:spPr/>
      <dgm:t>
        <a:bodyPr/>
        <a:lstStyle/>
        <a:p>
          <a:endParaRPr lang="en-US"/>
        </a:p>
      </dgm:t>
    </dgm:pt>
    <dgm:pt modelId="{795AF2F4-B61F-4CA2-A93B-9227F5939A46}" type="pres">
      <dgm:prSet presAssocID="{A9AA63CD-2017-4B25-9CA3-6DE9EF9B9CEC}" presName="rootConnector" presStyleLbl="node4" presStyleIdx="3" presStyleCnt="4"/>
      <dgm:spPr/>
      <dgm:t>
        <a:bodyPr/>
        <a:lstStyle/>
        <a:p>
          <a:endParaRPr lang="en-US"/>
        </a:p>
      </dgm:t>
    </dgm:pt>
    <dgm:pt modelId="{97777BD7-5D66-45DF-879F-C5C01EB22C7F}" type="pres">
      <dgm:prSet presAssocID="{A9AA63CD-2017-4B25-9CA3-6DE9EF9B9CEC}" presName="hierChild4" presStyleCnt="0"/>
      <dgm:spPr/>
    </dgm:pt>
    <dgm:pt modelId="{140A7024-189E-4B91-A19B-FC6F3FAFCD42}" type="pres">
      <dgm:prSet presAssocID="{A9AA63CD-2017-4B25-9CA3-6DE9EF9B9CEC}" presName="hierChild5" presStyleCnt="0"/>
      <dgm:spPr/>
    </dgm:pt>
    <dgm:pt modelId="{4D675FAA-A5E3-4EB8-AEFB-F70C354FE4F7}" type="pres">
      <dgm:prSet presAssocID="{307C4EF4-9723-4663-A5BA-ACFDD57E7480}" presName="hierChild5" presStyleCnt="0"/>
      <dgm:spPr/>
    </dgm:pt>
    <dgm:pt modelId="{E93E07EF-A017-425B-8E23-16EAA47058CA}" type="pres">
      <dgm:prSet presAssocID="{43254FBB-F0DB-498C-9503-7A281C21DAB7}" presName="hierChild5" presStyleCnt="0"/>
      <dgm:spPr/>
    </dgm:pt>
    <dgm:pt modelId="{E5325A72-5E31-4738-8F24-E233008DE1FA}" type="pres">
      <dgm:prSet presAssocID="{6800CFCA-0C6E-4B13-A7FC-DE46D250F15D}" presName="Name37" presStyleLbl="parChTrans1D2" presStyleIdx="2" presStyleCnt="3"/>
      <dgm:spPr/>
      <dgm:t>
        <a:bodyPr/>
        <a:lstStyle/>
        <a:p>
          <a:endParaRPr lang="en-US"/>
        </a:p>
      </dgm:t>
    </dgm:pt>
    <dgm:pt modelId="{48AD1B7B-4110-4CBE-9BA3-8428FA855063}" type="pres">
      <dgm:prSet presAssocID="{76FBD628-AF57-43FE-9513-EB5B255060A0}" presName="hierRoot2" presStyleCnt="0">
        <dgm:presLayoutVars>
          <dgm:hierBranch val="init"/>
        </dgm:presLayoutVars>
      </dgm:prSet>
      <dgm:spPr/>
    </dgm:pt>
    <dgm:pt modelId="{E20475BF-CAA9-45CA-B36A-803C483BA523}" type="pres">
      <dgm:prSet presAssocID="{76FBD628-AF57-43FE-9513-EB5B255060A0}" presName="rootComposite" presStyleCnt="0"/>
      <dgm:spPr/>
    </dgm:pt>
    <dgm:pt modelId="{ED29F54D-4D7A-4FF4-829F-11457BF92D85}" type="pres">
      <dgm:prSet presAssocID="{76FBD628-AF57-43FE-9513-EB5B255060A0}" presName="rootText" presStyleLbl="node2" presStyleIdx="2" presStyleCnt="3">
        <dgm:presLayoutVars>
          <dgm:chPref val="3"/>
        </dgm:presLayoutVars>
      </dgm:prSet>
      <dgm:spPr/>
      <dgm:t>
        <a:bodyPr/>
        <a:lstStyle/>
        <a:p>
          <a:endParaRPr lang="en-US"/>
        </a:p>
      </dgm:t>
    </dgm:pt>
    <dgm:pt modelId="{372824B2-18A5-4F10-A060-A646F4E5FD4B}" type="pres">
      <dgm:prSet presAssocID="{76FBD628-AF57-43FE-9513-EB5B255060A0}" presName="rootConnector" presStyleLbl="node2" presStyleIdx="2" presStyleCnt="3"/>
      <dgm:spPr/>
      <dgm:t>
        <a:bodyPr/>
        <a:lstStyle/>
        <a:p>
          <a:endParaRPr lang="en-US"/>
        </a:p>
      </dgm:t>
    </dgm:pt>
    <dgm:pt modelId="{8277FF76-309C-4031-A9A1-6FB93330F0BC}" type="pres">
      <dgm:prSet presAssocID="{76FBD628-AF57-43FE-9513-EB5B255060A0}" presName="hierChild4" presStyleCnt="0"/>
      <dgm:spPr/>
    </dgm:pt>
    <dgm:pt modelId="{905D8666-E981-4A8A-A029-92CFA5543D51}" type="pres">
      <dgm:prSet presAssocID="{6E06A350-9FDD-4F12-94E9-062285717873}" presName="Name37" presStyleLbl="parChTrans1D3" presStyleIdx="2" presStyleCnt="3"/>
      <dgm:spPr/>
      <dgm:t>
        <a:bodyPr/>
        <a:lstStyle/>
        <a:p>
          <a:endParaRPr lang="en-US"/>
        </a:p>
      </dgm:t>
    </dgm:pt>
    <dgm:pt modelId="{BB6A483B-5D3E-4260-8291-018ECC790D7A}" type="pres">
      <dgm:prSet presAssocID="{6F8FF8AA-CB01-421D-8BF4-281E1AE5145C}" presName="hierRoot2" presStyleCnt="0">
        <dgm:presLayoutVars>
          <dgm:hierBranch val="init"/>
        </dgm:presLayoutVars>
      </dgm:prSet>
      <dgm:spPr/>
    </dgm:pt>
    <dgm:pt modelId="{D17B70ED-337C-4061-88A1-16198DF571BE}" type="pres">
      <dgm:prSet presAssocID="{6F8FF8AA-CB01-421D-8BF4-281E1AE5145C}" presName="rootComposite" presStyleCnt="0"/>
      <dgm:spPr/>
    </dgm:pt>
    <dgm:pt modelId="{7FBA12B2-B088-4987-A9D0-F2E29F2A6783}" type="pres">
      <dgm:prSet presAssocID="{6F8FF8AA-CB01-421D-8BF4-281E1AE5145C}" presName="rootText" presStyleLbl="node3" presStyleIdx="2" presStyleCnt="3">
        <dgm:presLayoutVars>
          <dgm:chPref val="3"/>
        </dgm:presLayoutVars>
      </dgm:prSet>
      <dgm:spPr/>
      <dgm:t>
        <a:bodyPr/>
        <a:lstStyle/>
        <a:p>
          <a:endParaRPr lang="en-US"/>
        </a:p>
      </dgm:t>
    </dgm:pt>
    <dgm:pt modelId="{153A1B28-8936-4181-82C5-A7016E143CE6}" type="pres">
      <dgm:prSet presAssocID="{6F8FF8AA-CB01-421D-8BF4-281E1AE5145C}" presName="rootConnector" presStyleLbl="node3" presStyleIdx="2" presStyleCnt="3"/>
      <dgm:spPr/>
      <dgm:t>
        <a:bodyPr/>
        <a:lstStyle/>
        <a:p>
          <a:endParaRPr lang="en-US"/>
        </a:p>
      </dgm:t>
    </dgm:pt>
    <dgm:pt modelId="{05453FD2-E909-440C-9FF7-CF8EF7A00F11}" type="pres">
      <dgm:prSet presAssocID="{6F8FF8AA-CB01-421D-8BF4-281E1AE5145C}" presName="hierChild4" presStyleCnt="0"/>
      <dgm:spPr/>
    </dgm:pt>
    <dgm:pt modelId="{D059A09C-7CFC-4FDA-9C4F-02126C6B6352}" type="pres">
      <dgm:prSet presAssocID="{6F8FF8AA-CB01-421D-8BF4-281E1AE5145C}" presName="hierChild5" presStyleCnt="0"/>
      <dgm:spPr/>
    </dgm:pt>
    <dgm:pt modelId="{780C5494-173C-4E88-92B9-4509C272AFD1}" type="pres">
      <dgm:prSet presAssocID="{76FBD628-AF57-43FE-9513-EB5B255060A0}" presName="hierChild5" presStyleCnt="0"/>
      <dgm:spPr/>
    </dgm:pt>
    <dgm:pt modelId="{DF63B946-37DC-4703-864A-4814C04B31A0}" type="pres">
      <dgm:prSet presAssocID="{60371B5A-970B-4C56-8604-894CEF9D5F6B}" presName="hierChild3" presStyleCnt="0"/>
      <dgm:spPr/>
    </dgm:pt>
  </dgm:ptLst>
  <dgm:cxnLst>
    <dgm:cxn modelId="{A6FE3F93-AF3D-4799-9B34-453279C238EA}" type="presOf" srcId="{6F8FF8AA-CB01-421D-8BF4-281E1AE5145C}" destId="{7FBA12B2-B088-4987-A9D0-F2E29F2A6783}" srcOrd="0" destOrd="0" presId="urn:microsoft.com/office/officeart/2005/8/layout/orgChart1"/>
    <dgm:cxn modelId="{5E177566-7A33-4742-9B94-BEB517673598}" type="presOf" srcId="{6EBFD88E-2617-482C-A308-8E63D7BA4AD8}" destId="{546F5BF4-DF70-4203-8DA0-A4E4A87CEF02}" srcOrd="0" destOrd="0" presId="urn:microsoft.com/office/officeart/2005/8/layout/orgChart1"/>
    <dgm:cxn modelId="{1DAD2575-F910-42A7-BBED-1DFD338DF573}" srcId="{60371B5A-970B-4C56-8604-894CEF9D5F6B}" destId="{76FBD628-AF57-43FE-9513-EB5B255060A0}" srcOrd="2" destOrd="0" parTransId="{6800CFCA-0C6E-4B13-A7FC-DE46D250F15D}" sibTransId="{AF740CA1-1EC1-4905-84BD-2F12FBD4A7EC}"/>
    <dgm:cxn modelId="{072744F1-3202-42B8-9B38-2954EA0E8817}" type="presOf" srcId="{66E4097B-21B5-4A9E-B5AC-4187FDEFB80A}" destId="{FDA4D923-B2DC-4CD3-959B-74476C7061C2}" srcOrd="0" destOrd="0" presId="urn:microsoft.com/office/officeart/2005/8/layout/orgChart1"/>
    <dgm:cxn modelId="{8AED7EDD-FD5E-4519-9266-390B0E751CED}" type="presOf" srcId="{6E06A350-9FDD-4F12-94E9-062285717873}" destId="{905D8666-E981-4A8A-A029-92CFA5543D51}" srcOrd="0" destOrd="0" presId="urn:microsoft.com/office/officeart/2005/8/layout/orgChart1"/>
    <dgm:cxn modelId="{0433350C-A9E6-4444-8237-7C69B82B18BB}" type="presOf" srcId="{3F0FA4DB-E13F-43DE-8C18-3152D4613F22}" destId="{4A834213-D738-4642-8F10-10189C0BB627}" srcOrd="0" destOrd="0" presId="urn:microsoft.com/office/officeart/2005/8/layout/orgChart1"/>
    <dgm:cxn modelId="{F2425DA7-FEC5-47B4-A4FD-9F484314D565}" type="presOf" srcId="{B35878BD-01C6-45FC-96E9-9495DE6451B1}" destId="{25EF2573-1BEB-4E7E-9F24-0161D704F305}" srcOrd="0" destOrd="0" presId="urn:microsoft.com/office/officeart/2005/8/layout/orgChart1"/>
    <dgm:cxn modelId="{4668C716-A9D0-4728-B468-1B7E43C47F90}" type="presOf" srcId="{76FBD628-AF57-43FE-9513-EB5B255060A0}" destId="{ED29F54D-4D7A-4FF4-829F-11457BF92D85}" srcOrd="0" destOrd="0" presId="urn:microsoft.com/office/officeart/2005/8/layout/orgChart1"/>
    <dgm:cxn modelId="{170D9C65-E1C2-4C4D-8970-C8C1D7924A5E}" type="presOf" srcId="{DAED77FB-FFBB-4623-BAD2-20E63EF9B193}" destId="{A46462A9-318C-4BEA-AFB4-5B164E997897}" srcOrd="1" destOrd="0" presId="urn:microsoft.com/office/officeart/2005/8/layout/orgChart1"/>
    <dgm:cxn modelId="{772B22F5-6B8D-4E99-AA06-16D135C2A4C2}" srcId="{60371B5A-970B-4C56-8604-894CEF9D5F6B}" destId="{DAED77FB-FFBB-4623-BAD2-20E63EF9B193}" srcOrd="0" destOrd="0" parTransId="{DADCEE62-DAB8-4A01-A096-91611ECE8131}" sibTransId="{253455F7-E6A0-4568-8424-B35F39CAC19B}"/>
    <dgm:cxn modelId="{94BD32BC-38B2-4B50-AFFD-CF684D7286C2}" type="presOf" srcId="{4477D7DF-5535-4026-804B-462FBECD938E}" destId="{91095CE6-6FEE-48F5-A04A-225FE448F05C}" srcOrd="1" destOrd="0" presId="urn:microsoft.com/office/officeart/2005/8/layout/orgChart1"/>
    <dgm:cxn modelId="{F674E7A5-7320-41DA-A25C-7D73821095F4}" type="presOf" srcId="{307C4EF4-9723-4663-A5BA-ACFDD57E7480}" destId="{8F743217-01BB-4377-BBD0-854A4863B3C8}" srcOrd="1" destOrd="0" presId="urn:microsoft.com/office/officeart/2005/8/layout/orgChart1"/>
    <dgm:cxn modelId="{4A2F882B-3293-4966-9FE5-1C4F4943C419}" type="presOf" srcId="{DADCEE62-DAB8-4A01-A096-91611ECE8131}" destId="{8F7A06AC-E3A5-435D-8C61-AC204C0B5C72}" srcOrd="0" destOrd="0" presId="urn:microsoft.com/office/officeart/2005/8/layout/orgChart1"/>
    <dgm:cxn modelId="{C38D4F40-839C-4634-9B16-CC1F13DD171D}" srcId="{76FBD628-AF57-43FE-9513-EB5B255060A0}" destId="{6F8FF8AA-CB01-421D-8BF4-281E1AE5145C}" srcOrd="0" destOrd="0" parTransId="{6E06A350-9FDD-4F12-94E9-062285717873}" sibTransId="{05DBCDDD-2572-4C40-A2F9-033DCB9082A2}"/>
    <dgm:cxn modelId="{0850FF91-EE81-4DDB-9C5F-4224D66D23CE}" type="presOf" srcId="{FD19B83C-632E-445E-BB61-72A463E30E4D}" destId="{00E7653B-F775-490D-A6CF-34D95C1EB105}" srcOrd="0" destOrd="0" presId="urn:microsoft.com/office/officeart/2005/8/layout/orgChart1"/>
    <dgm:cxn modelId="{982F1619-2328-403C-82B6-BA5EC5BA935A}" type="presOf" srcId="{60371B5A-970B-4C56-8604-894CEF9D5F6B}" destId="{84F04445-D894-47F2-841D-92073128A615}" srcOrd="1" destOrd="0" presId="urn:microsoft.com/office/officeart/2005/8/layout/orgChart1"/>
    <dgm:cxn modelId="{43240EA8-ACB0-45BB-8EF6-3A13ADF27CB1}" type="presOf" srcId="{A37A10AC-F42C-4C84-ACF7-C3B4813320C2}" destId="{B095BE78-6639-4160-A28B-CF263A14A978}" srcOrd="0" destOrd="0" presId="urn:microsoft.com/office/officeart/2005/8/layout/orgChart1"/>
    <dgm:cxn modelId="{DCA91F72-A1A0-455E-83B1-7F5459EC2E6A}" srcId="{43254FBB-F0DB-498C-9503-7A281C21DAB7}" destId="{307C4EF4-9723-4663-A5BA-ACFDD57E7480}" srcOrd="1" destOrd="0" parTransId="{8584451B-7B77-45F2-8D3F-8665CECA06BA}" sibTransId="{D2B04A47-BC5E-426C-A26F-CEA36FB0B311}"/>
    <dgm:cxn modelId="{B90C9D89-96CE-48A2-BB58-6A29B56706AB}" type="presOf" srcId="{43254FBB-F0DB-498C-9503-7A281C21DAB7}" destId="{A991CC72-9799-49AA-B9AE-09EA7273FFCD}" srcOrd="0" destOrd="0" presId="urn:microsoft.com/office/officeart/2005/8/layout/orgChart1"/>
    <dgm:cxn modelId="{A1A026A6-C4C1-491D-A85D-612FAF7AB8D8}" type="presOf" srcId="{744BFBE8-D4D9-4C82-A70F-EE23B9BD6230}" destId="{44773C2E-32AF-4A3D-B0F5-0D6496D20481}" srcOrd="0" destOrd="0" presId="urn:microsoft.com/office/officeart/2005/8/layout/orgChart1"/>
    <dgm:cxn modelId="{D42E04CE-D0E6-4306-BE26-DC96BBE0CBF1}" type="presOf" srcId="{A9AA63CD-2017-4B25-9CA3-6DE9EF9B9CEC}" destId="{795AF2F4-B61F-4CA2-A93B-9227F5939A46}" srcOrd="1" destOrd="0" presId="urn:microsoft.com/office/officeart/2005/8/layout/orgChart1"/>
    <dgm:cxn modelId="{1C34CF06-8620-49D0-9E4B-C3018061AB81}" type="presOf" srcId="{6EBFD88E-2617-482C-A308-8E63D7BA4AD8}" destId="{00574F0A-FB3A-4292-B155-72EC83A25C22}" srcOrd="1" destOrd="0" presId="urn:microsoft.com/office/officeart/2005/8/layout/orgChart1"/>
    <dgm:cxn modelId="{F1844B57-50A0-4C0F-9257-B4BCA44A84FE}" type="presOf" srcId="{76FBD628-AF57-43FE-9513-EB5B255060A0}" destId="{372824B2-18A5-4F10-A060-A646F4E5FD4B}" srcOrd="1" destOrd="0" presId="urn:microsoft.com/office/officeart/2005/8/layout/orgChart1"/>
    <dgm:cxn modelId="{E1D02DFE-BD08-4E62-91E9-DE65EFD12F8B}" srcId="{307C4EF4-9723-4663-A5BA-ACFDD57E7480}" destId="{6EBFD88E-2617-482C-A308-8E63D7BA4AD8}" srcOrd="0" destOrd="0" parTransId="{66E4097B-21B5-4A9E-B5AC-4187FDEFB80A}" sibTransId="{D0C95B7E-CCE0-4F21-B4DD-2D097EC8B2AD}"/>
    <dgm:cxn modelId="{67E88580-894B-42B5-ABDE-0F97335DCCA5}" type="presOf" srcId="{43254FBB-F0DB-498C-9503-7A281C21DAB7}" destId="{4D2D719D-7B3E-4AFA-9194-70D421883F9A}" srcOrd="1" destOrd="0" presId="urn:microsoft.com/office/officeart/2005/8/layout/orgChart1"/>
    <dgm:cxn modelId="{8C9F7714-79CC-466C-99AB-AB34CD0058A9}" type="presOf" srcId="{908824A5-3782-4416-B8FE-E6CA76C4806F}" destId="{4703A420-D30C-4AF4-B289-1ADACAE5477B}" srcOrd="0" destOrd="0" presId="urn:microsoft.com/office/officeart/2005/8/layout/orgChart1"/>
    <dgm:cxn modelId="{CD844876-BC74-4552-BE81-9770F97FE084}" srcId="{307C4EF4-9723-4663-A5BA-ACFDD57E7480}" destId="{B35878BD-01C6-45FC-96E9-9495DE6451B1}" srcOrd="1" destOrd="0" parTransId="{75C33B83-DDFF-48E1-B8FF-8271B6EABFFD}" sibTransId="{E0D8723D-6D70-494B-8CAB-70EC54B7D0FB}"/>
    <dgm:cxn modelId="{71819F29-AABB-4167-BC71-F1DD0AABAAB9}" srcId="{307C4EF4-9723-4663-A5BA-ACFDD57E7480}" destId="{4477D7DF-5535-4026-804B-462FBECD938E}" srcOrd="2" destOrd="0" parTransId="{744BFBE8-D4D9-4C82-A70F-EE23B9BD6230}" sibTransId="{DCEB9E71-357B-4967-A13E-0ED0E21DE557}"/>
    <dgm:cxn modelId="{4A0DD25B-2648-4DDE-A5A0-1414E6E0D680}" type="presOf" srcId="{DAED77FB-FFBB-4623-BAD2-20E63EF9B193}" destId="{5ED4A6FD-76C6-4638-BFC6-364CDB81D774}" srcOrd="0" destOrd="0" presId="urn:microsoft.com/office/officeart/2005/8/layout/orgChart1"/>
    <dgm:cxn modelId="{97986EBD-D30F-49B8-9EF2-AF76C8E45F78}" type="presOf" srcId="{7A4E8925-ABD7-49F7-B66A-4E662CC972F3}" destId="{FE304797-F682-4F0C-A69A-461D639BF10D}" srcOrd="0" destOrd="0" presId="urn:microsoft.com/office/officeart/2005/8/layout/orgChart1"/>
    <dgm:cxn modelId="{20135588-5B78-4331-836B-7015656A8076}" srcId="{307C4EF4-9723-4663-A5BA-ACFDD57E7480}" destId="{A9AA63CD-2017-4B25-9CA3-6DE9EF9B9CEC}" srcOrd="3" destOrd="0" parTransId="{A37A10AC-F42C-4C84-ACF7-C3B4813320C2}" sibTransId="{E941D4F5-A5BF-401F-935C-20667B03C579}"/>
    <dgm:cxn modelId="{1681C1C0-408C-4B18-BDAB-85B9283E524B}" type="presOf" srcId="{60371B5A-970B-4C56-8604-894CEF9D5F6B}" destId="{26FE2254-739C-4219-B230-ED9B53133687}" srcOrd="0" destOrd="0" presId="urn:microsoft.com/office/officeart/2005/8/layout/orgChart1"/>
    <dgm:cxn modelId="{CABD04ED-B6D9-4BB5-8D68-2B7F45C7FCE1}" type="presOf" srcId="{6800CFCA-0C6E-4B13-A7FC-DE46D250F15D}" destId="{E5325A72-5E31-4738-8F24-E233008DE1FA}" srcOrd="0" destOrd="0" presId="urn:microsoft.com/office/officeart/2005/8/layout/orgChart1"/>
    <dgm:cxn modelId="{106E042D-47CB-49A4-8A24-58F6A273C9C3}" type="presOf" srcId="{8584451B-7B77-45F2-8D3F-8665CECA06BA}" destId="{E3A31AD1-27C7-46DF-9825-E5A9543DDA60}" srcOrd="0" destOrd="0" presId="urn:microsoft.com/office/officeart/2005/8/layout/orgChart1"/>
    <dgm:cxn modelId="{82887D2B-C059-4F62-A2E0-4C8A40A16055}" type="presOf" srcId="{7A4E8925-ABD7-49F7-B66A-4E662CC972F3}" destId="{2DCE1CB8-B86E-4CCE-9BB4-9D33F2ABD999}" srcOrd="1" destOrd="0" presId="urn:microsoft.com/office/officeart/2005/8/layout/orgChart1"/>
    <dgm:cxn modelId="{22303DE2-F8D2-4F50-834E-101DDEBDDF14}" srcId="{43254FBB-F0DB-498C-9503-7A281C21DAB7}" destId="{7A4E8925-ABD7-49F7-B66A-4E662CC972F3}" srcOrd="0" destOrd="0" parTransId="{FD19B83C-632E-445E-BB61-72A463E30E4D}" sibTransId="{2651EB96-9405-4C2D-A8DE-3F62F7D38A99}"/>
    <dgm:cxn modelId="{A2EF31C4-F3B2-4C50-ADA0-CAE68ACBA38A}" type="presOf" srcId="{307C4EF4-9723-4663-A5BA-ACFDD57E7480}" destId="{02099A54-D831-4CE6-B3A8-8F6B2BC0C91C}" srcOrd="0" destOrd="0" presId="urn:microsoft.com/office/officeart/2005/8/layout/orgChart1"/>
    <dgm:cxn modelId="{F916340E-B9E6-49FB-8BA2-8D5591EA24A5}" type="presOf" srcId="{4477D7DF-5535-4026-804B-462FBECD938E}" destId="{E82F2B98-508F-4015-BC7C-D7F36682D251}" srcOrd="0" destOrd="0" presId="urn:microsoft.com/office/officeart/2005/8/layout/orgChart1"/>
    <dgm:cxn modelId="{D602C3F2-0B84-4E03-903C-05DDF269650B}" type="presOf" srcId="{75C33B83-DDFF-48E1-B8FF-8271B6EABFFD}" destId="{0D1BC382-909F-4201-8FD7-2C0385DB9269}" srcOrd="0" destOrd="0" presId="urn:microsoft.com/office/officeart/2005/8/layout/orgChart1"/>
    <dgm:cxn modelId="{33212609-9671-499E-86BF-48DC08B5F7EE}" srcId="{3F0FA4DB-E13F-43DE-8C18-3152D4613F22}" destId="{60371B5A-970B-4C56-8604-894CEF9D5F6B}" srcOrd="0" destOrd="0" parTransId="{4534C469-1FEC-4DBB-8E76-763A002B6A48}" sibTransId="{20AFF810-659E-4BBE-814C-8E92A7410A23}"/>
    <dgm:cxn modelId="{190BBDEB-CC1B-45F9-B534-435E23F6D918}" srcId="{60371B5A-970B-4C56-8604-894CEF9D5F6B}" destId="{43254FBB-F0DB-498C-9503-7A281C21DAB7}" srcOrd="1" destOrd="0" parTransId="{908824A5-3782-4416-B8FE-E6CA76C4806F}" sibTransId="{D7993436-DC59-40BB-8527-53BCA9BE12B9}"/>
    <dgm:cxn modelId="{F56F31FC-69FB-45AA-9C05-B26B302FA6A8}" type="presOf" srcId="{B35878BD-01C6-45FC-96E9-9495DE6451B1}" destId="{BB17A739-C337-4B3D-97C1-30C3CDE244CA}" srcOrd="1" destOrd="0" presId="urn:microsoft.com/office/officeart/2005/8/layout/orgChart1"/>
    <dgm:cxn modelId="{1B2DD5FE-F908-47C3-BF62-403D9E44CBDD}" type="presOf" srcId="{6F8FF8AA-CB01-421D-8BF4-281E1AE5145C}" destId="{153A1B28-8936-4181-82C5-A7016E143CE6}" srcOrd="1" destOrd="0" presId="urn:microsoft.com/office/officeart/2005/8/layout/orgChart1"/>
    <dgm:cxn modelId="{7AA2B78B-D05F-4388-9DB9-CCF3332E7700}" type="presOf" srcId="{A9AA63CD-2017-4B25-9CA3-6DE9EF9B9CEC}" destId="{0B783C0C-09C7-4F92-8F66-C446DE4DC5F8}" srcOrd="0" destOrd="0" presId="urn:microsoft.com/office/officeart/2005/8/layout/orgChart1"/>
    <dgm:cxn modelId="{F6CA10B4-4342-4BE3-B089-7F31C48CCBE1}" type="presParOf" srcId="{4A834213-D738-4642-8F10-10189C0BB627}" destId="{D3FC9FC4-88B0-4137-9C4B-3184F7A6F478}" srcOrd="0" destOrd="0" presId="urn:microsoft.com/office/officeart/2005/8/layout/orgChart1"/>
    <dgm:cxn modelId="{1B5665BB-AE5D-45E7-994B-B439151DD8D2}" type="presParOf" srcId="{D3FC9FC4-88B0-4137-9C4B-3184F7A6F478}" destId="{3F08816E-0831-4253-AC34-532D11B7AF78}" srcOrd="0" destOrd="0" presId="urn:microsoft.com/office/officeart/2005/8/layout/orgChart1"/>
    <dgm:cxn modelId="{FA56E0B0-5C19-41CE-A589-E4CF3959DDBC}" type="presParOf" srcId="{3F08816E-0831-4253-AC34-532D11B7AF78}" destId="{26FE2254-739C-4219-B230-ED9B53133687}" srcOrd="0" destOrd="0" presId="urn:microsoft.com/office/officeart/2005/8/layout/orgChart1"/>
    <dgm:cxn modelId="{4BCEBFFB-02BA-4A68-915E-958446DD1E6E}" type="presParOf" srcId="{3F08816E-0831-4253-AC34-532D11B7AF78}" destId="{84F04445-D894-47F2-841D-92073128A615}" srcOrd="1" destOrd="0" presId="urn:microsoft.com/office/officeart/2005/8/layout/orgChart1"/>
    <dgm:cxn modelId="{274164F2-B19E-4501-8676-474F77204790}" type="presParOf" srcId="{D3FC9FC4-88B0-4137-9C4B-3184F7A6F478}" destId="{E1CD30D9-BF83-41C5-BAAD-C5B01BA0A64D}" srcOrd="1" destOrd="0" presId="urn:microsoft.com/office/officeart/2005/8/layout/orgChart1"/>
    <dgm:cxn modelId="{4C91CF70-7DDF-48B7-9448-4428014C8532}" type="presParOf" srcId="{E1CD30D9-BF83-41C5-BAAD-C5B01BA0A64D}" destId="{8F7A06AC-E3A5-435D-8C61-AC204C0B5C72}" srcOrd="0" destOrd="0" presId="urn:microsoft.com/office/officeart/2005/8/layout/orgChart1"/>
    <dgm:cxn modelId="{2C43723D-7A2D-4413-A25F-F4C0CC8E36EC}" type="presParOf" srcId="{E1CD30D9-BF83-41C5-BAAD-C5B01BA0A64D}" destId="{1E85D99C-7382-4FE5-B474-4BFEC5E41E1A}" srcOrd="1" destOrd="0" presId="urn:microsoft.com/office/officeart/2005/8/layout/orgChart1"/>
    <dgm:cxn modelId="{E6771F0C-DBD1-4F73-9AD7-85963F6A78DE}" type="presParOf" srcId="{1E85D99C-7382-4FE5-B474-4BFEC5E41E1A}" destId="{8031CF21-0F4C-4DE7-87E4-CB09063EB16B}" srcOrd="0" destOrd="0" presId="urn:microsoft.com/office/officeart/2005/8/layout/orgChart1"/>
    <dgm:cxn modelId="{06B2F4CD-DFBE-4C78-AA52-0C2659606543}" type="presParOf" srcId="{8031CF21-0F4C-4DE7-87E4-CB09063EB16B}" destId="{5ED4A6FD-76C6-4638-BFC6-364CDB81D774}" srcOrd="0" destOrd="0" presId="urn:microsoft.com/office/officeart/2005/8/layout/orgChart1"/>
    <dgm:cxn modelId="{4BFE97DA-B573-45E7-AF96-B99F251E5496}" type="presParOf" srcId="{8031CF21-0F4C-4DE7-87E4-CB09063EB16B}" destId="{A46462A9-318C-4BEA-AFB4-5B164E997897}" srcOrd="1" destOrd="0" presId="urn:microsoft.com/office/officeart/2005/8/layout/orgChart1"/>
    <dgm:cxn modelId="{BA063D57-7559-4EAC-8C41-74B13D5521FE}" type="presParOf" srcId="{1E85D99C-7382-4FE5-B474-4BFEC5E41E1A}" destId="{20D81A98-9B0E-4A64-AA8E-A22E703B6722}" srcOrd="1" destOrd="0" presId="urn:microsoft.com/office/officeart/2005/8/layout/orgChart1"/>
    <dgm:cxn modelId="{E28B59CD-7F13-482F-BD9F-791186B23264}" type="presParOf" srcId="{1E85D99C-7382-4FE5-B474-4BFEC5E41E1A}" destId="{421DF260-1167-4566-AE39-5E758816AFFD}" srcOrd="2" destOrd="0" presId="urn:microsoft.com/office/officeart/2005/8/layout/orgChart1"/>
    <dgm:cxn modelId="{4A2017D1-5137-4549-8BE9-9E4B25D3CE72}" type="presParOf" srcId="{E1CD30D9-BF83-41C5-BAAD-C5B01BA0A64D}" destId="{4703A420-D30C-4AF4-B289-1ADACAE5477B}" srcOrd="2" destOrd="0" presId="urn:microsoft.com/office/officeart/2005/8/layout/orgChart1"/>
    <dgm:cxn modelId="{9F6198B4-FB69-42B1-8A54-04101A796588}" type="presParOf" srcId="{E1CD30D9-BF83-41C5-BAAD-C5B01BA0A64D}" destId="{2F6CC8E1-892A-42A2-BA4E-4975CCD8B70E}" srcOrd="3" destOrd="0" presId="urn:microsoft.com/office/officeart/2005/8/layout/orgChart1"/>
    <dgm:cxn modelId="{421C6B06-2BDA-464F-87FA-477D2B7A3ADF}" type="presParOf" srcId="{2F6CC8E1-892A-42A2-BA4E-4975CCD8B70E}" destId="{F01DD11A-177A-48BB-8E95-98D71C590FFD}" srcOrd="0" destOrd="0" presId="urn:microsoft.com/office/officeart/2005/8/layout/orgChart1"/>
    <dgm:cxn modelId="{7AC8221D-3E1D-4DE5-B4D1-06C44200AD56}" type="presParOf" srcId="{F01DD11A-177A-48BB-8E95-98D71C590FFD}" destId="{A991CC72-9799-49AA-B9AE-09EA7273FFCD}" srcOrd="0" destOrd="0" presId="urn:microsoft.com/office/officeart/2005/8/layout/orgChart1"/>
    <dgm:cxn modelId="{1B9E1D71-753A-4249-9E80-29D98BFDC262}" type="presParOf" srcId="{F01DD11A-177A-48BB-8E95-98D71C590FFD}" destId="{4D2D719D-7B3E-4AFA-9194-70D421883F9A}" srcOrd="1" destOrd="0" presId="urn:microsoft.com/office/officeart/2005/8/layout/orgChart1"/>
    <dgm:cxn modelId="{7A389EDA-6D74-410B-8083-2DBD477C6C67}" type="presParOf" srcId="{2F6CC8E1-892A-42A2-BA4E-4975CCD8B70E}" destId="{68204524-DF0C-4361-928E-FD2CED8B21A2}" srcOrd="1" destOrd="0" presId="urn:microsoft.com/office/officeart/2005/8/layout/orgChart1"/>
    <dgm:cxn modelId="{04CA6146-005D-490A-8FD7-EAE1EB9FA452}" type="presParOf" srcId="{68204524-DF0C-4361-928E-FD2CED8B21A2}" destId="{00E7653B-F775-490D-A6CF-34D95C1EB105}" srcOrd="0" destOrd="0" presId="urn:microsoft.com/office/officeart/2005/8/layout/orgChart1"/>
    <dgm:cxn modelId="{89115CE2-6E2F-48C6-9E16-3A44BE2734B4}" type="presParOf" srcId="{68204524-DF0C-4361-928E-FD2CED8B21A2}" destId="{E1708A6B-17DC-42D2-9ADA-82F3A4ADF8B6}" srcOrd="1" destOrd="0" presId="urn:microsoft.com/office/officeart/2005/8/layout/orgChart1"/>
    <dgm:cxn modelId="{BAEA0C0A-F200-4B94-9881-F0EC3A55B561}" type="presParOf" srcId="{E1708A6B-17DC-42D2-9ADA-82F3A4ADF8B6}" destId="{F36A3F20-90A1-486F-91F8-3FD68B53D493}" srcOrd="0" destOrd="0" presId="urn:microsoft.com/office/officeart/2005/8/layout/orgChart1"/>
    <dgm:cxn modelId="{4F611BF3-F134-4EEE-96A9-60192F1110D2}" type="presParOf" srcId="{F36A3F20-90A1-486F-91F8-3FD68B53D493}" destId="{FE304797-F682-4F0C-A69A-461D639BF10D}" srcOrd="0" destOrd="0" presId="urn:microsoft.com/office/officeart/2005/8/layout/orgChart1"/>
    <dgm:cxn modelId="{5F549265-8B15-477F-98C3-CCBEFCD37D35}" type="presParOf" srcId="{F36A3F20-90A1-486F-91F8-3FD68B53D493}" destId="{2DCE1CB8-B86E-4CCE-9BB4-9D33F2ABD999}" srcOrd="1" destOrd="0" presId="urn:microsoft.com/office/officeart/2005/8/layout/orgChart1"/>
    <dgm:cxn modelId="{FC2E1522-EAF9-4157-97E4-5E5C5D89B2FE}" type="presParOf" srcId="{E1708A6B-17DC-42D2-9ADA-82F3A4ADF8B6}" destId="{50E9C532-85DC-41E5-B659-58953F75D0BE}" srcOrd="1" destOrd="0" presId="urn:microsoft.com/office/officeart/2005/8/layout/orgChart1"/>
    <dgm:cxn modelId="{BE232D30-E808-40DB-B5B1-6A114CEC40B1}" type="presParOf" srcId="{E1708A6B-17DC-42D2-9ADA-82F3A4ADF8B6}" destId="{0E2D9543-D80D-42E8-B2C1-060A9B3E6181}" srcOrd="2" destOrd="0" presId="urn:microsoft.com/office/officeart/2005/8/layout/orgChart1"/>
    <dgm:cxn modelId="{AEDC44EF-D4D5-4105-BC41-5B83EDAC02CD}" type="presParOf" srcId="{68204524-DF0C-4361-928E-FD2CED8B21A2}" destId="{E3A31AD1-27C7-46DF-9825-E5A9543DDA60}" srcOrd="2" destOrd="0" presId="urn:microsoft.com/office/officeart/2005/8/layout/orgChart1"/>
    <dgm:cxn modelId="{E519F149-85FB-46E9-8D9D-2DF8B0059F8A}" type="presParOf" srcId="{68204524-DF0C-4361-928E-FD2CED8B21A2}" destId="{828A700C-0AD7-45E9-92ED-F16F93FD7CB2}" srcOrd="3" destOrd="0" presId="urn:microsoft.com/office/officeart/2005/8/layout/orgChart1"/>
    <dgm:cxn modelId="{BD58A397-403F-416F-9117-FBFC933BA2AB}" type="presParOf" srcId="{828A700C-0AD7-45E9-92ED-F16F93FD7CB2}" destId="{6B69F844-25C7-4C1A-9138-8F52C98AEC06}" srcOrd="0" destOrd="0" presId="urn:microsoft.com/office/officeart/2005/8/layout/orgChart1"/>
    <dgm:cxn modelId="{836909BA-84F5-4283-ADE8-10FC14F0DF6F}" type="presParOf" srcId="{6B69F844-25C7-4C1A-9138-8F52C98AEC06}" destId="{02099A54-D831-4CE6-B3A8-8F6B2BC0C91C}" srcOrd="0" destOrd="0" presId="urn:microsoft.com/office/officeart/2005/8/layout/orgChart1"/>
    <dgm:cxn modelId="{47E54025-FB71-4194-A522-244A677DEABD}" type="presParOf" srcId="{6B69F844-25C7-4C1A-9138-8F52C98AEC06}" destId="{8F743217-01BB-4377-BBD0-854A4863B3C8}" srcOrd="1" destOrd="0" presId="urn:microsoft.com/office/officeart/2005/8/layout/orgChart1"/>
    <dgm:cxn modelId="{3B8C27C7-3B00-4984-A79A-CBE36ED0F458}" type="presParOf" srcId="{828A700C-0AD7-45E9-92ED-F16F93FD7CB2}" destId="{CCB40832-9200-495C-9E17-68D41ECF64A8}" srcOrd="1" destOrd="0" presId="urn:microsoft.com/office/officeart/2005/8/layout/orgChart1"/>
    <dgm:cxn modelId="{F077DC09-10F5-4059-AC6E-A0A070C7F6E7}" type="presParOf" srcId="{CCB40832-9200-495C-9E17-68D41ECF64A8}" destId="{FDA4D923-B2DC-4CD3-959B-74476C7061C2}" srcOrd="0" destOrd="0" presId="urn:microsoft.com/office/officeart/2005/8/layout/orgChart1"/>
    <dgm:cxn modelId="{5678BDCF-4ED3-4074-BBC1-0490F8262342}" type="presParOf" srcId="{CCB40832-9200-495C-9E17-68D41ECF64A8}" destId="{2A3B8A77-C523-4615-846B-19988BD63D1B}" srcOrd="1" destOrd="0" presId="urn:microsoft.com/office/officeart/2005/8/layout/orgChart1"/>
    <dgm:cxn modelId="{127FBE23-D6AD-4D06-8ED0-972AE5F46A02}" type="presParOf" srcId="{2A3B8A77-C523-4615-846B-19988BD63D1B}" destId="{81FF7732-8A05-4548-8651-4DD4123BE608}" srcOrd="0" destOrd="0" presId="urn:microsoft.com/office/officeart/2005/8/layout/orgChart1"/>
    <dgm:cxn modelId="{8B7FFDBF-5707-4DCA-8CB0-90D99244A529}" type="presParOf" srcId="{81FF7732-8A05-4548-8651-4DD4123BE608}" destId="{546F5BF4-DF70-4203-8DA0-A4E4A87CEF02}" srcOrd="0" destOrd="0" presId="urn:microsoft.com/office/officeart/2005/8/layout/orgChart1"/>
    <dgm:cxn modelId="{68166B2B-E2A3-403F-8B31-72C94795D60D}" type="presParOf" srcId="{81FF7732-8A05-4548-8651-4DD4123BE608}" destId="{00574F0A-FB3A-4292-B155-72EC83A25C22}" srcOrd="1" destOrd="0" presId="urn:microsoft.com/office/officeart/2005/8/layout/orgChart1"/>
    <dgm:cxn modelId="{5D6FCF7F-C041-4AF8-B2F3-169D65A6DEF7}" type="presParOf" srcId="{2A3B8A77-C523-4615-846B-19988BD63D1B}" destId="{0DB97CEE-2209-4039-88AE-5A1086970CF1}" srcOrd="1" destOrd="0" presId="urn:microsoft.com/office/officeart/2005/8/layout/orgChart1"/>
    <dgm:cxn modelId="{681FDCD8-1EA7-4818-87F7-B8797EA977B0}" type="presParOf" srcId="{2A3B8A77-C523-4615-846B-19988BD63D1B}" destId="{C03EE4D1-6B46-4C43-9F7B-F7849AFB595E}" srcOrd="2" destOrd="0" presId="urn:microsoft.com/office/officeart/2005/8/layout/orgChart1"/>
    <dgm:cxn modelId="{CB04393E-0734-42E1-A0D3-87F4ED263917}" type="presParOf" srcId="{CCB40832-9200-495C-9E17-68D41ECF64A8}" destId="{0D1BC382-909F-4201-8FD7-2C0385DB9269}" srcOrd="2" destOrd="0" presId="urn:microsoft.com/office/officeart/2005/8/layout/orgChart1"/>
    <dgm:cxn modelId="{E08C25F0-6D29-4559-B19F-2D15298424E4}" type="presParOf" srcId="{CCB40832-9200-495C-9E17-68D41ECF64A8}" destId="{43C5B0FD-46B2-4592-9183-A5012F5519EB}" srcOrd="3" destOrd="0" presId="urn:microsoft.com/office/officeart/2005/8/layout/orgChart1"/>
    <dgm:cxn modelId="{F0DBFF35-E02B-40E4-89CD-CAE4C75E230A}" type="presParOf" srcId="{43C5B0FD-46B2-4592-9183-A5012F5519EB}" destId="{F2E49138-5B4B-429E-B5DB-63A2D53385AA}" srcOrd="0" destOrd="0" presId="urn:microsoft.com/office/officeart/2005/8/layout/orgChart1"/>
    <dgm:cxn modelId="{5B12D071-5853-4BD9-AA06-9F4CBBB9CBD9}" type="presParOf" srcId="{F2E49138-5B4B-429E-B5DB-63A2D53385AA}" destId="{25EF2573-1BEB-4E7E-9F24-0161D704F305}" srcOrd="0" destOrd="0" presId="urn:microsoft.com/office/officeart/2005/8/layout/orgChart1"/>
    <dgm:cxn modelId="{F5339BB4-D0A0-4E5E-B364-8C2BF287AB09}" type="presParOf" srcId="{F2E49138-5B4B-429E-B5DB-63A2D53385AA}" destId="{BB17A739-C337-4B3D-97C1-30C3CDE244CA}" srcOrd="1" destOrd="0" presId="urn:microsoft.com/office/officeart/2005/8/layout/orgChart1"/>
    <dgm:cxn modelId="{2D4A5E52-E76B-427C-AC7F-E328C038416D}" type="presParOf" srcId="{43C5B0FD-46B2-4592-9183-A5012F5519EB}" destId="{BAA5C836-A2F5-4CDE-AAC7-28DF58B0FB7C}" srcOrd="1" destOrd="0" presId="urn:microsoft.com/office/officeart/2005/8/layout/orgChart1"/>
    <dgm:cxn modelId="{4E13BEBE-3B33-4829-83CC-CC97A9E624B9}" type="presParOf" srcId="{43C5B0FD-46B2-4592-9183-A5012F5519EB}" destId="{CB0CD6A2-37AC-4385-A371-D6C827338A85}" srcOrd="2" destOrd="0" presId="urn:microsoft.com/office/officeart/2005/8/layout/orgChart1"/>
    <dgm:cxn modelId="{10D92E25-DF3D-4300-9979-CE224F3FE33C}" type="presParOf" srcId="{CCB40832-9200-495C-9E17-68D41ECF64A8}" destId="{44773C2E-32AF-4A3D-B0F5-0D6496D20481}" srcOrd="4" destOrd="0" presId="urn:microsoft.com/office/officeart/2005/8/layout/orgChart1"/>
    <dgm:cxn modelId="{AA289BC9-1AC8-401A-8841-0CDFB8D1B25F}" type="presParOf" srcId="{CCB40832-9200-495C-9E17-68D41ECF64A8}" destId="{6885796B-73FE-4333-A059-21509345E20F}" srcOrd="5" destOrd="0" presId="urn:microsoft.com/office/officeart/2005/8/layout/orgChart1"/>
    <dgm:cxn modelId="{C6B6D6C7-4096-498E-BEE4-650B9D77ABC4}" type="presParOf" srcId="{6885796B-73FE-4333-A059-21509345E20F}" destId="{F33E5756-8AC9-43BE-A082-0EA1EBA8ACF9}" srcOrd="0" destOrd="0" presId="urn:microsoft.com/office/officeart/2005/8/layout/orgChart1"/>
    <dgm:cxn modelId="{433202C2-EB29-4DB4-8EE3-AACE851C61A6}" type="presParOf" srcId="{F33E5756-8AC9-43BE-A082-0EA1EBA8ACF9}" destId="{E82F2B98-508F-4015-BC7C-D7F36682D251}" srcOrd="0" destOrd="0" presId="urn:microsoft.com/office/officeart/2005/8/layout/orgChart1"/>
    <dgm:cxn modelId="{02C9C968-D6D7-4A7C-BB76-4B70A9A1E8C4}" type="presParOf" srcId="{F33E5756-8AC9-43BE-A082-0EA1EBA8ACF9}" destId="{91095CE6-6FEE-48F5-A04A-225FE448F05C}" srcOrd="1" destOrd="0" presId="urn:microsoft.com/office/officeart/2005/8/layout/orgChart1"/>
    <dgm:cxn modelId="{E4D736AB-7E46-49CE-95D4-4E47601EAFB7}" type="presParOf" srcId="{6885796B-73FE-4333-A059-21509345E20F}" destId="{D4789960-43D8-4D67-A862-F52CA507C844}" srcOrd="1" destOrd="0" presId="urn:microsoft.com/office/officeart/2005/8/layout/orgChart1"/>
    <dgm:cxn modelId="{0086EF07-6066-44C9-A77C-D19110FE0C74}" type="presParOf" srcId="{6885796B-73FE-4333-A059-21509345E20F}" destId="{CAB5F7E6-D033-4322-9A44-5E7AA8E755EB}" srcOrd="2" destOrd="0" presId="urn:microsoft.com/office/officeart/2005/8/layout/orgChart1"/>
    <dgm:cxn modelId="{1007A441-1683-47EE-90C7-7AC696EAF6DB}" type="presParOf" srcId="{CCB40832-9200-495C-9E17-68D41ECF64A8}" destId="{B095BE78-6639-4160-A28B-CF263A14A978}" srcOrd="6" destOrd="0" presId="urn:microsoft.com/office/officeart/2005/8/layout/orgChart1"/>
    <dgm:cxn modelId="{E0DD9690-2D6B-491F-91BD-E9CA58DEC435}" type="presParOf" srcId="{CCB40832-9200-495C-9E17-68D41ECF64A8}" destId="{2B776D8A-88DD-4B6B-8AA1-CFB002C9BCAB}" srcOrd="7" destOrd="0" presId="urn:microsoft.com/office/officeart/2005/8/layout/orgChart1"/>
    <dgm:cxn modelId="{7F98E1D6-E3A2-46DD-B2CB-9B143D49318B}" type="presParOf" srcId="{2B776D8A-88DD-4B6B-8AA1-CFB002C9BCAB}" destId="{2BE89C53-6A66-472B-8B04-D129AB520953}" srcOrd="0" destOrd="0" presId="urn:microsoft.com/office/officeart/2005/8/layout/orgChart1"/>
    <dgm:cxn modelId="{C2909FCC-2FAD-4366-AB81-221B2627B4F6}" type="presParOf" srcId="{2BE89C53-6A66-472B-8B04-D129AB520953}" destId="{0B783C0C-09C7-4F92-8F66-C446DE4DC5F8}" srcOrd="0" destOrd="0" presId="urn:microsoft.com/office/officeart/2005/8/layout/orgChart1"/>
    <dgm:cxn modelId="{5A33777B-6B16-46DD-A69E-E871271F5F60}" type="presParOf" srcId="{2BE89C53-6A66-472B-8B04-D129AB520953}" destId="{795AF2F4-B61F-4CA2-A93B-9227F5939A46}" srcOrd="1" destOrd="0" presId="urn:microsoft.com/office/officeart/2005/8/layout/orgChart1"/>
    <dgm:cxn modelId="{00B44CD2-44A8-497D-B58B-FEBD8DFA9521}" type="presParOf" srcId="{2B776D8A-88DD-4B6B-8AA1-CFB002C9BCAB}" destId="{97777BD7-5D66-45DF-879F-C5C01EB22C7F}" srcOrd="1" destOrd="0" presId="urn:microsoft.com/office/officeart/2005/8/layout/orgChart1"/>
    <dgm:cxn modelId="{9DD6AA4E-50AF-429C-B0E8-FB6BFAED6AA7}" type="presParOf" srcId="{2B776D8A-88DD-4B6B-8AA1-CFB002C9BCAB}" destId="{140A7024-189E-4B91-A19B-FC6F3FAFCD42}" srcOrd="2" destOrd="0" presId="urn:microsoft.com/office/officeart/2005/8/layout/orgChart1"/>
    <dgm:cxn modelId="{DB186FBA-C59C-4A5B-9FD9-3F0BD6E864B1}" type="presParOf" srcId="{828A700C-0AD7-45E9-92ED-F16F93FD7CB2}" destId="{4D675FAA-A5E3-4EB8-AEFB-F70C354FE4F7}" srcOrd="2" destOrd="0" presId="urn:microsoft.com/office/officeart/2005/8/layout/orgChart1"/>
    <dgm:cxn modelId="{B4887C75-6641-489F-B383-83D2C31C5C4E}" type="presParOf" srcId="{2F6CC8E1-892A-42A2-BA4E-4975CCD8B70E}" destId="{E93E07EF-A017-425B-8E23-16EAA47058CA}" srcOrd="2" destOrd="0" presId="urn:microsoft.com/office/officeart/2005/8/layout/orgChart1"/>
    <dgm:cxn modelId="{EA82978E-9A1C-4241-BF77-AFB8C5C40946}" type="presParOf" srcId="{E1CD30D9-BF83-41C5-BAAD-C5B01BA0A64D}" destId="{E5325A72-5E31-4738-8F24-E233008DE1FA}" srcOrd="4" destOrd="0" presId="urn:microsoft.com/office/officeart/2005/8/layout/orgChart1"/>
    <dgm:cxn modelId="{258620E7-5B58-4043-81F3-2518255DCBCA}" type="presParOf" srcId="{E1CD30D9-BF83-41C5-BAAD-C5B01BA0A64D}" destId="{48AD1B7B-4110-4CBE-9BA3-8428FA855063}" srcOrd="5" destOrd="0" presId="urn:microsoft.com/office/officeart/2005/8/layout/orgChart1"/>
    <dgm:cxn modelId="{AF614B66-6242-4F45-8D90-97E48A7F1355}" type="presParOf" srcId="{48AD1B7B-4110-4CBE-9BA3-8428FA855063}" destId="{E20475BF-CAA9-45CA-B36A-803C483BA523}" srcOrd="0" destOrd="0" presId="urn:microsoft.com/office/officeart/2005/8/layout/orgChart1"/>
    <dgm:cxn modelId="{8FCD52E0-5417-4766-A89F-2E6EE6BAB0AF}" type="presParOf" srcId="{E20475BF-CAA9-45CA-B36A-803C483BA523}" destId="{ED29F54D-4D7A-4FF4-829F-11457BF92D85}" srcOrd="0" destOrd="0" presId="urn:microsoft.com/office/officeart/2005/8/layout/orgChart1"/>
    <dgm:cxn modelId="{CAB3B19C-076C-473D-AE93-6DDD2A0E069F}" type="presParOf" srcId="{E20475BF-CAA9-45CA-B36A-803C483BA523}" destId="{372824B2-18A5-4F10-A060-A646F4E5FD4B}" srcOrd="1" destOrd="0" presId="urn:microsoft.com/office/officeart/2005/8/layout/orgChart1"/>
    <dgm:cxn modelId="{07B88211-261F-4C2F-83EA-7105C3F84ABD}" type="presParOf" srcId="{48AD1B7B-4110-4CBE-9BA3-8428FA855063}" destId="{8277FF76-309C-4031-A9A1-6FB93330F0BC}" srcOrd="1" destOrd="0" presId="urn:microsoft.com/office/officeart/2005/8/layout/orgChart1"/>
    <dgm:cxn modelId="{1645425F-7F4B-48E2-AEBA-0E4B278B01F0}" type="presParOf" srcId="{8277FF76-309C-4031-A9A1-6FB93330F0BC}" destId="{905D8666-E981-4A8A-A029-92CFA5543D51}" srcOrd="0" destOrd="0" presId="urn:microsoft.com/office/officeart/2005/8/layout/orgChart1"/>
    <dgm:cxn modelId="{99B127F0-F434-4941-BDA5-F652B99F0C42}" type="presParOf" srcId="{8277FF76-309C-4031-A9A1-6FB93330F0BC}" destId="{BB6A483B-5D3E-4260-8291-018ECC790D7A}" srcOrd="1" destOrd="0" presId="urn:microsoft.com/office/officeart/2005/8/layout/orgChart1"/>
    <dgm:cxn modelId="{EB0EF0C0-315D-4327-A5C4-D54C08D1FCB3}" type="presParOf" srcId="{BB6A483B-5D3E-4260-8291-018ECC790D7A}" destId="{D17B70ED-337C-4061-88A1-16198DF571BE}" srcOrd="0" destOrd="0" presId="urn:microsoft.com/office/officeart/2005/8/layout/orgChart1"/>
    <dgm:cxn modelId="{47A77ABB-F3FE-4D7C-92BB-2373B136BD96}" type="presParOf" srcId="{D17B70ED-337C-4061-88A1-16198DF571BE}" destId="{7FBA12B2-B088-4987-A9D0-F2E29F2A6783}" srcOrd="0" destOrd="0" presId="urn:microsoft.com/office/officeart/2005/8/layout/orgChart1"/>
    <dgm:cxn modelId="{81B1B824-B532-4C3F-AA21-2C607987B4B6}" type="presParOf" srcId="{D17B70ED-337C-4061-88A1-16198DF571BE}" destId="{153A1B28-8936-4181-82C5-A7016E143CE6}" srcOrd="1" destOrd="0" presId="urn:microsoft.com/office/officeart/2005/8/layout/orgChart1"/>
    <dgm:cxn modelId="{632DA859-0F75-4105-B0EF-99502378BAF2}" type="presParOf" srcId="{BB6A483B-5D3E-4260-8291-018ECC790D7A}" destId="{05453FD2-E909-440C-9FF7-CF8EF7A00F11}" srcOrd="1" destOrd="0" presId="urn:microsoft.com/office/officeart/2005/8/layout/orgChart1"/>
    <dgm:cxn modelId="{3920910F-F31F-49BC-9CC7-6B17D8EAB7C2}" type="presParOf" srcId="{BB6A483B-5D3E-4260-8291-018ECC790D7A}" destId="{D059A09C-7CFC-4FDA-9C4F-02126C6B6352}" srcOrd="2" destOrd="0" presId="urn:microsoft.com/office/officeart/2005/8/layout/orgChart1"/>
    <dgm:cxn modelId="{6C208A1D-DBD3-496B-B7CA-1FF7DA27E8D3}" type="presParOf" srcId="{48AD1B7B-4110-4CBE-9BA3-8428FA855063}" destId="{780C5494-173C-4E88-92B9-4509C272AFD1}" srcOrd="2" destOrd="0" presId="urn:microsoft.com/office/officeart/2005/8/layout/orgChart1"/>
    <dgm:cxn modelId="{0586E4E1-7C3F-49F4-BD2A-0638608DF1B7}" type="presParOf" srcId="{D3FC9FC4-88B0-4137-9C4B-3184F7A6F478}" destId="{DF63B946-37DC-4703-864A-4814C04B31A0}" srcOrd="2" destOrd="0" presId="urn:microsoft.com/office/officeart/2005/8/layout/orgChart1"/>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31C756-16CE-4FB9-813A-BD9A98368D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1F7EC10-243C-409C-BBF2-1D0321C08A42}">
      <dgm:prSet phldrT="[Text]"/>
      <dgm:spPr/>
      <dgm:t>
        <a:bodyPr/>
        <a:lstStyle/>
        <a:p>
          <a:r>
            <a:rPr lang="en-US" b="1" dirty="0" smtClean="0"/>
            <a:t>School Administrators</a:t>
          </a:r>
          <a:endParaRPr lang="en-US" b="1" dirty="0"/>
        </a:p>
      </dgm:t>
    </dgm:pt>
    <dgm:pt modelId="{627D24FB-5EF8-462B-B09D-6894D1E8FC01}" type="parTrans" cxnId="{9D344C49-2AF0-49FB-8329-F0104B0D4E3A}">
      <dgm:prSet/>
      <dgm:spPr/>
      <dgm:t>
        <a:bodyPr/>
        <a:lstStyle/>
        <a:p>
          <a:endParaRPr lang="en-US"/>
        </a:p>
      </dgm:t>
    </dgm:pt>
    <dgm:pt modelId="{FAF27E2F-3D98-4799-A6FD-2A0A7DFEA095}" type="sibTrans" cxnId="{9D344C49-2AF0-49FB-8329-F0104B0D4E3A}">
      <dgm:prSet/>
      <dgm:spPr/>
      <dgm:t>
        <a:bodyPr/>
        <a:lstStyle/>
        <a:p>
          <a:endParaRPr lang="en-US"/>
        </a:p>
      </dgm:t>
    </dgm:pt>
    <dgm:pt modelId="{3C6BE8E6-5E4F-4D6D-809B-A08C44E404B7}" type="asst">
      <dgm:prSet phldrT="[Text]"/>
      <dgm:spPr/>
      <dgm:t>
        <a:bodyPr/>
        <a:lstStyle/>
        <a:p>
          <a:r>
            <a:rPr lang="en-US" b="1" dirty="0" smtClean="0"/>
            <a:t>School SLO Specialist</a:t>
          </a:r>
        </a:p>
      </dgm:t>
    </dgm:pt>
    <dgm:pt modelId="{F8BC6E00-0CA6-4DA1-9C30-6AE94FE4FD1A}" type="parTrans" cxnId="{8775F251-98F3-4937-AC17-4C2DFE35B3C8}">
      <dgm:prSet/>
      <dgm:spPr/>
      <dgm:t>
        <a:bodyPr/>
        <a:lstStyle/>
        <a:p>
          <a:endParaRPr lang="en-US"/>
        </a:p>
      </dgm:t>
    </dgm:pt>
    <dgm:pt modelId="{EEF9C1EE-2C1A-4D9C-B003-B873F6ACA1E7}" type="sibTrans" cxnId="{8775F251-98F3-4937-AC17-4C2DFE35B3C8}">
      <dgm:prSet/>
      <dgm:spPr/>
      <dgm:t>
        <a:bodyPr/>
        <a:lstStyle/>
        <a:p>
          <a:endParaRPr lang="en-US"/>
        </a:p>
      </dgm:t>
    </dgm:pt>
    <dgm:pt modelId="{7AF6B0EB-4FA7-4344-BC66-44891D3D5AD0}" type="asst">
      <dgm:prSet phldrT="[Text]"/>
      <dgm:spPr/>
      <dgm:t>
        <a:bodyPr/>
        <a:lstStyle/>
        <a:p>
          <a:r>
            <a:rPr lang="en-US" b="1" dirty="0" smtClean="0"/>
            <a:t>School STAT</a:t>
          </a:r>
        </a:p>
      </dgm:t>
    </dgm:pt>
    <dgm:pt modelId="{F773D54E-5D02-4D78-935A-0F2C735FF948}" type="parTrans" cxnId="{68B116F7-D4C0-41DF-B553-CE9AB487D3F8}">
      <dgm:prSet/>
      <dgm:spPr/>
      <dgm:t>
        <a:bodyPr/>
        <a:lstStyle/>
        <a:p>
          <a:endParaRPr lang="en-US"/>
        </a:p>
      </dgm:t>
    </dgm:pt>
    <dgm:pt modelId="{A67EAB9C-AC64-4BB0-8445-2164500EA122}" type="sibTrans" cxnId="{68B116F7-D4C0-41DF-B553-CE9AB487D3F8}">
      <dgm:prSet/>
      <dgm:spPr/>
      <dgm:t>
        <a:bodyPr/>
        <a:lstStyle/>
        <a:p>
          <a:endParaRPr lang="en-US"/>
        </a:p>
      </dgm:t>
    </dgm:pt>
    <dgm:pt modelId="{31B7A796-29DF-417B-9A53-A0EA10944EEE}" type="asst">
      <dgm:prSet phldrT="[Text]"/>
      <dgm:spPr/>
      <dgm:t>
        <a:bodyPr/>
        <a:lstStyle/>
        <a:p>
          <a:r>
            <a:rPr lang="en-US" b="1" dirty="0" smtClean="0"/>
            <a:t>Teams/ Teachers</a:t>
          </a:r>
        </a:p>
      </dgm:t>
    </dgm:pt>
    <dgm:pt modelId="{9EFD6143-5BDD-4C13-BCD9-1DB51311D615}" type="parTrans" cxnId="{2C5A983F-0298-4B29-8DD3-9973BE9A3AFE}">
      <dgm:prSet/>
      <dgm:spPr/>
      <dgm:t>
        <a:bodyPr/>
        <a:lstStyle/>
        <a:p>
          <a:endParaRPr lang="en-US"/>
        </a:p>
      </dgm:t>
    </dgm:pt>
    <dgm:pt modelId="{8FBBAEEA-8D2C-46A5-9A98-149849F5BACC}" type="sibTrans" cxnId="{2C5A983F-0298-4B29-8DD3-9973BE9A3AFE}">
      <dgm:prSet/>
      <dgm:spPr/>
      <dgm:t>
        <a:bodyPr/>
        <a:lstStyle/>
        <a:p>
          <a:endParaRPr lang="en-US"/>
        </a:p>
      </dgm:t>
    </dgm:pt>
    <dgm:pt modelId="{1E53D0BD-8D87-4A7D-9BF9-934A2675E2D2}" type="asst">
      <dgm:prSet phldrT="[Text]"/>
      <dgm:spPr/>
      <dgm:t>
        <a:bodyPr/>
        <a:lstStyle/>
        <a:p>
          <a:r>
            <a:rPr lang="en-US" b="1" dirty="0" smtClean="0"/>
            <a:t>Teams / Teachers</a:t>
          </a:r>
        </a:p>
      </dgm:t>
    </dgm:pt>
    <dgm:pt modelId="{3356A8DB-0E52-40E5-B588-BC505A643D07}" type="parTrans" cxnId="{D0505976-1D17-4FD4-984D-84F4DE07A841}">
      <dgm:prSet/>
      <dgm:spPr/>
      <dgm:t>
        <a:bodyPr/>
        <a:lstStyle/>
        <a:p>
          <a:endParaRPr lang="en-US"/>
        </a:p>
      </dgm:t>
    </dgm:pt>
    <dgm:pt modelId="{7D70152A-A0D5-4193-A989-1E71AB100489}" type="sibTrans" cxnId="{D0505976-1D17-4FD4-984D-84F4DE07A841}">
      <dgm:prSet/>
      <dgm:spPr/>
      <dgm:t>
        <a:bodyPr/>
        <a:lstStyle/>
        <a:p>
          <a:endParaRPr lang="en-US"/>
        </a:p>
      </dgm:t>
    </dgm:pt>
    <dgm:pt modelId="{E2513DC4-BF24-414F-B483-E252E6E4BCCA}" type="asst">
      <dgm:prSet phldrT="[Text]"/>
      <dgm:spPr/>
      <dgm:t>
        <a:bodyPr/>
        <a:lstStyle/>
        <a:p>
          <a:r>
            <a:rPr lang="en-US" b="1" dirty="0" smtClean="0"/>
            <a:t>Teams/ Teachers</a:t>
          </a:r>
        </a:p>
      </dgm:t>
    </dgm:pt>
    <dgm:pt modelId="{7493A089-3EEB-4CBD-8BD2-9156E3E10397}" type="parTrans" cxnId="{54D74F4F-FF59-478E-9914-26A290E4FD0A}">
      <dgm:prSet/>
      <dgm:spPr/>
      <dgm:t>
        <a:bodyPr/>
        <a:lstStyle/>
        <a:p>
          <a:endParaRPr lang="en-US"/>
        </a:p>
      </dgm:t>
    </dgm:pt>
    <dgm:pt modelId="{421544EB-4160-446E-8562-9F2C3736F37F}" type="sibTrans" cxnId="{54D74F4F-FF59-478E-9914-26A290E4FD0A}">
      <dgm:prSet/>
      <dgm:spPr/>
      <dgm:t>
        <a:bodyPr/>
        <a:lstStyle/>
        <a:p>
          <a:endParaRPr lang="en-US"/>
        </a:p>
      </dgm:t>
    </dgm:pt>
    <dgm:pt modelId="{0A0B9287-E176-49DD-B95B-27EEA768E2E9}" type="asst">
      <dgm:prSet phldrT="[Text]"/>
      <dgm:spPr/>
      <dgm:t>
        <a:bodyPr/>
        <a:lstStyle/>
        <a:p>
          <a:r>
            <a:rPr lang="en-US" b="1" dirty="0" smtClean="0"/>
            <a:t>Teams/ Teachers</a:t>
          </a:r>
        </a:p>
      </dgm:t>
    </dgm:pt>
    <dgm:pt modelId="{044C25BB-C216-40C2-A356-C543E5207C18}" type="parTrans" cxnId="{29624D2F-7451-467D-A8C1-66309164E6C1}">
      <dgm:prSet/>
      <dgm:spPr/>
      <dgm:t>
        <a:bodyPr/>
        <a:lstStyle/>
        <a:p>
          <a:endParaRPr lang="en-US"/>
        </a:p>
      </dgm:t>
    </dgm:pt>
    <dgm:pt modelId="{76E43890-D1FE-4A24-B868-FBDF888C2B3E}" type="sibTrans" cxnId="{29624D2F-7451-467D-A8C1-66309164E6C1}">
      <dgm:prSet/>
      <dgm:spPr/>
      <dgm:t>
        <a:bodyPr/>
        <a:lstStyle/>
        <a:p>
          <a:endParaRPr lang="en-US"/>
        </a:p>
      </dgm:t>
    </dgm:pt>
    <dgm:pt modelId="{F685FBA7-B747-43EC-B924-2EA4C15579B7}" type="pres">
      <dgm:prSet presAssocID="{5731C756-16CE-4FB9-813A-BD9A98368DBF}" presName="hierChild1" presStyleCnt="0">
        <dgm:presLayoutVars>
          <dgm:orgChart val="1"/>
          <dgm:chPref val="1"/>
          <dgm:dir/>
          <dgm:animOne val="branch"/>
          <dgm:animLvl val="lvl"/>
          <dgm:resizeHandles/>
        </dgm:presLayoutVars>
      </dgm:prSet>
      <dgm:spPr/>
      <dgm:t>
        <a:bodyPr/>
        <a:lstStyle/>
        <a:p>
          <a:endParaRPr lang="en-US"/>
        </a:p>
      </dgm:t>
    </dgm:pt>
    <dgm:pt modelId="{837F2E11-C857-40CC-8F00-4B3ABCCCF2A6}" type="pres">
      <dgm:prSet presAssocID="{81F7EC10-243C-409C-BBF2-1D0321C08A42}" presName="hierRoot1" presStyleCnt="0">
        <dgm:presLayoutVars>
          <dgm:hierBranch val="init"/>
        </dgm:presLayoutVars>
      </dgm:prSet>
      <dgm:spPr/>
    </dgm:pt>
    <dgm:pt modelId="{8975F9DC-8135-4F17-9406-2B057CB19598}" type="pres">
      <dgm:prSet presAssocID="{81F7EC10-243C-409C-BBF2-1D0321C08A42}" presName="rootComposite1" presStyleCnt="0"/>
      <dgm:spPr/>
    </dgm:pt>
    <dgm:pt modelId="{7D438F68-56BB-4D1E-9A7B-038E4E977444}" type="pres">
      <dgm:prSet presAssocID="{81F7EC10-243C-409C-BBF2-1D0321C08A42}" presName="rootText1" presStyleLbl="node0" presStyleIdx="0" presStyleCnt="1">
        <dgm:presLayoutVars>
          <dgm:chPref val="3"/>
        </dgm:presLayoutVars>
      </dgm:prSet>
      <dgm:spPr/>
      <dgm:t>
        <a:bodyPr/>
        <a:lstStyle/>
        <a:p>
          <a:endParaRPr lang="en-US"/>
        </a:p>
      </dgm:t>
    </dgm:pt>
    <dgm:pt modelId="{DBD9FBCE-4C41-4D87-B327-E1CAAAE92CE8}" type="pres">
      <dgm:prSet presAssocID="{81F7EC10-243C-409C-BBF2-1D0321C08A42}" presName="rootConnector1" presStyleLbl="node1" presStyleIdx="0" presStyleCnt="0"/>
      <dgm:spPr/>
      <dgm:t>
        <a:bodyPr/>
        <a:lstStyle/>
        <a:p>
          <a:endParaRPr lang="en-US"/>
        </a:p>
      </dgm:t>
    </dgm:pt>
    <dgm:pt modelId="{5884B8F6-64C1-4328-802D-81255F1E8A0E}" type="pres">
      <dgm:prSet presAssocID="{81F7EC10-243C-409C-BBF2-1D0321C08A42}" presName="hierChild2" presStyleCnt="0"/>
      <dgm:spPr/>
    </dgm:pt>
    <dgm:pt modelId="{5ECF09BE-5565-4D48-BD17-E45EFA6DEEFC}" type="pres">
      <dgm:prSet presAssocID="{81F7EC10-243C-409C-BBF2-1D0321C08A42}" presName="hierChild3" presStyleCnt="0"/>
      <dgm:spPr/>
    </dgm:pt>
    <dgm:pt modelId="{165FE43F-2665-4B77-9904-2552E13F38BE}" type="pres">
      <dgm:prSet presAssocID="{F8BC6E00-0CA6-4DA1-9C30-6AE94FE4FD1A}" presName="Name111" presStyleLbl="parChTrans1D2" presStyleIdx="0" presStyleCnt="1"/>
      <dgm:spPr/>
      <dgm:t>
        <a:bodyPr/>
        <a:lstStyle/>
        <a:p>
          <a:endParaRPr lang="en-US"/>
        </a:p>
      </dgm:t>
    </dgm:pt>
    <dgm:pt modelId="{AA271D99-D896-4242-9939-156C666B65D0}" type="pres">
      <dgm:prSet presAssocID="{3C6BE8E6-5E4F-4D6D-809B-A08C44E404B7}" presName="hierRoot3" presStyleCnt="0">
        <dgm:presLayoutVars>
          <dgm:hierBranch val="init"/>
        </dgm:presLayoutVars>
      </dgm:prSet>
      <dgm:spPr/>
    </dgm:pt>
    <dgm:pt modelId="{2A39066D-E6AA-4628-8AC0-885E585CF89C}" type="pres">
      <dgm:prSet presAssocID="{3C6BE8E6-5E4F-4D6D-809B-A08C44E404B7}" presName="rootComposite3" presStyleCnt="0"/>
      <dgm:spPr/>
    </dgm:pt>
    <dgm:pt modelId="{88D53108-1874-491D-9000-99A95B945924}" type="pres">
      <dgm:prSet presAssocID="{3C6BE8E6-5E4F-4D6D-809B-A08C44E404B7}" presName="rootText3" presStyleLbl="asst1" presStyleIdx="0" presStyleCnt="6">
        <dgm:presLayoutVars>
          <dgm:chPref val="3"/>
        </dgm:presLayoutVars>
      </dgm:prSet>
      <dgm:spPr/>
      <dgm:t>
        <a:bodyPr/>
        <a:lstStyle/>
        <a:p>
          <a:endParaRPr lang="en-US"/>
        </a:p>
      </dgm:t>
    </dgm:pt>
    <dgm:pt modelId="{23042953-6C02-4122-A2AF-E9C47E26666A}" type="pres">
      <dgm:prSet presAssocID="{3C6BE8E6-5E4F-4D6D-809B-A08C44E404B7}" presName="rootConnector3" presStyleLbl="asst1" presStyleIdx="0" presStyleCnt="6"/>
      <dgm:spPr/>
      <dgm:t>
        <a:bodyPr/>
        <a:lstStyle/>
        <a:p>
          <a:endParaRPr lang="en-US"/>
        </a:p>
      </dgm:t>
    </dgm:pt>
    <dgm:pt modelId="{783E8E4F-9A91-458B-A0E0-CA4692549357}" type="pres">
      <dgm:prSet presAssocID="{3C6BE8E6-5E4F-4D6D-809B-A08C44E404B7}" presName="hierChild6" presStyleCnt="0"/>
      <dgm:spPr/>
    </dgm:pt>
    <dgm:pt modelId="{FC734E33-049F-4201-AAF5-815D1158A942}" type="pres">
      <dgm:prSet presAssocID="{3C6BE8E6-5E4F-4D6D-809B-A08C44E404B7}" presName="hierChild7" presStyleCnt="0"/>
      <dgm:spPr/>
    </dgm:pt>
    <dgm:pt modelId="{14D158E7-FA5C-4332-B8FF-1FBAE3944CF8}" type="pres">
      <dgm:prSet presAssocID="{F773D54E-5D02-4D78-935A-0F2C735FF948}" presName="Name111" presStyleLbl="parChTrans1D3" presStyleIdx="0" presStyleCnt="1"/>
      <dgm:spPr/>
      <dgm:t>
        <a:bodyPr/>
        <a:lstStyle/>
        <a:p>
          <a:endParaRPr lang="en-US"/>
        </a:p>
      </dgm:t>
    </dgm:pt>
    <dgm:pt modelId="{49F0A84C-F642-43E7-852E-CD5072CABE60}" type="pres">
      <dgm:prSet presAssocID="{7AF6B0EB-4FA7-4344-BC66-44891D3D5AD0}" presName="hierRoot3" presStyleCnt="0">
        <dgm:presLayoutVars>
          <dgm:hierBranch val="init"/>
        </dgm:presLayoutVars>
      </dgm:prSet>
      <dgm:spPr/>
    </dgm:pt>
    <dgm:pt modelId="{5280ED1C-993E-4E5D-8CBF-72A43B970481}" type="pres">
      <dgm:prSet presAssocID="{7AF6B0EB-4FA7-4344-BC66-44891D3D5AD0}" presName="rootComposite3" presStyleCnt="0"/>
      <dgm:spPr/>
    </dgm:pt>
    <dgm:pt modelId="{541BF45F-4498-4CFF-B886-4D7112B06D8E}" type="pres">
      <dgm:prSet presAssocID="{7AF6B0EB-4FA7-4344-BC66-44891D3D5AD0}" presName="rootText3" presStyleLbl="asst1" presStyleIdx="1" presStyleCnt="6">
        <dgm:presLayoutVars>
          <dgm:chPref val="3"/>
        </dgm:presLayoutVars>
      </dgm:prSet>
      <dgm:spPr/>
      <dgm:t>
        <a:bodyPr/>
        <a:lstStyle/>
        <a:p>
          <a:endParaRPr lang="en-US"/>
        </a:p>
      </dgm:t>
    </dgm:pt>
    <dgm:pt modelId="{6D45E7C6-8AB3-4286-8E73-792D5B7969E3}" type="pres">
      <dgm:prSet presAssocID="{7AF6B0EB-4FA7-4344-BC66-44891D3D5AD0}" presName="rootConnector3" presStyleLbl="asst1" presStyleIdx="1" presStyleCnt="6"/>
      <dgm:spPr/>
      <dgm:t>
        <a:bodyPr/>
        <a:lstStyle/>
        <a:p>
          <a:endParaRPr lang="en-US"/>
        </a:p>
      </dgm:t>
    </dgm:pt>
    <dgm:pt modelId="{3F75CD74-3FD3-40DC-B939-4FD03A87FA3D}" type="pres">
      <dgm:prSet presAssocID="{7AF6B0EB-4FA7-4344-BC66-44891D3D5AD0}" presName="hierChild6" presStyleCnt="0"/>
      <dgm:spPr/>
    </dgm:pt>
    <dgm:pt modelId="{BD042795-C1CA-4FC8-A081-3FD2106ABB09}" type="pres">
      <dgm:prSet presAssocID="{7AF6B0EB-4FA7-4344-BC66-44891D3D5AD0}" presName="hierChild7" presStyleCnt="0"/>
      <dgm:spPr/>
    </dgm:pt>
    <dgm:pt modelId="{46D9C2B3-A912-4B21-A7F8-2B080AC869E8}" type="pres">
      <dgm:prSet presAssocID="{044C25BB-C216-40C2-A356-C543E5207C18}" presName="Name111" presStyleLbl="parChTrans1D4" presStyleIdx="0" presStyleCnt="4"/>
      <dgm:spPr/>
      <dgm:t>
        <a:bodyPr/>
        <a:lstStyle/>
        <a:p>
          <a:endParaRPr lang="en-US"/>
        </a:p>
      </dgm:t>
    </dgm:pt>
    <dgm:pt modelId="{9A54D4DD-E997-47D2-A1A7-1A2830A3847F}" type="pres">
      <dgm:prSet presAssocID="{0A0B9287-E176-49DD-B95B-27EEA768E2E9}" presName="hierRoot3" presStyleCnt="0">
        <dgm:presLayoutVars>
          <dgm:hierBranch val="init"/>
        </dgm:presLayoutVars>
      </dgm:prSet>
      <dgm:spPr/>
    </dgm:pt>
    <dgm:pt modelId="{D0B60E3F-06EA-4FE1-A884-CA195F908122}" type="pres">
      <dgm:prSet presAssocID="{0A0B9287-E176-49DD-B95B-27EEA768E2E9}" presName="rootComposite3" presStyleCnt="0"/>
      <dgm:spPr/>
    </dgm:pt>
    <dgm:pt modelId="{38133A83-B727-4240-A1C7-7D59657997B9}" type="pres">
      <dgm:prSet presAssocID="{0A0B9287-E176-49DD-B95B-27EEA768E2E9}" presName="rootText3" presStyleLbl="asst1" presStyleIdx="2" presStyleCnt="6">
        <dgm:presLayoutVars>
          <dgm:chPref val="3"/>
        </dgm:presLayoutVars>
      </dgm:prSet>
      <dgm:spPr/>
      <dgm:t>
        <a:bodyPr/>
        <a:lstStyle/>
        <a:p>
          <a:endParaRPr lang="en-US"/>
        </a:p>
      </dgm:t>
    </dgm:pt>
    <dgm:pt modelId="{53BE6CF5-2A0D-45EB-80F9-C07F3369FCBE}" type="pres">
      <dgm:prSet presAssocID="{0A0B9287-E176-49DD-B95B-27EEA768E2E9}" presName="rootConnector3" presStyleLbl="asst1" presStyleIdx="2" presStyleCnt="6"/>
      <dgm:spPr/>
      <dgm:t>
        <a:bodyPr/>
        <a:lstStyle/>
        <a:p>
          <a:endParaRPr lang="en-US"/>
        </a:p>
      </dgm:t>
    </dgm:pt>
    <dgm:pt modelId="{F1FAC164-8261-42BB-A90D-4A8E2709E458}" type="pres">
      <dgm:prSet presAssocID="{0A0B9287-E176-49DD-B95B-27EEA768E2E9}" presName="hierChild6" presStyleCnt="0"/>
      <dgm:spPr/>
    </dgm:pt>
    <dgm:pt modelId="{7CE2E3A1-5336-40C1-8F81-64F23C001A2D}" type="pres">
      <dgm:prSet presAssocID="{0A0B9287-E176-49DD-B95B-27EEA768E2E9}" presName="hierChild7" presStyleCnt="0"/>
      <dgm:spPr/>
    </dgm:pt>
    <dgm:pt modelId="{FA17EC39-1DB9-4B5B-89B5-D65677EE37D5}" type="pres">
      <dgm:prSet presAssocID="{9EFD6143-5BDD-4C13-BCD9-1DB51311D615}" presName="Name111" presStyleLbl="parChTrans1D4" presStyleIdx="1" presStyleCnt="4"/>
      <dgm:spPr/>
      <dgm:t>
        <a:bodyPr/>
        <a:lstStyle/>
        <a:p>
          <a:endParaRPr lang="en-US"/>
        </a:p>
      </dgm:t>
    </dgm:pt>
    <dgm:pt modelId="{BC6262E6-CE67-4E24-9282-E60D04A96380}" type="pres">
      <dgm:prSet presAssocID="{31B7A796-29DF-417B-9A53-A0EA10944EEE}" presName="hierRoot3" presStyleCnt="0">
        <dgm:presLayoutVars>
          <dgm:hierBranch val="init"/>
        </dgm:presLayoutVars>
      </dgm:prSet>
      <dgm:spPr/>
    </dgm:pt>
    <dgm:pt modelId="{9F6BB583-287D-4C92-A4D2-109589190D0A}" type="pres">
      <dgm:prSet presAssocID="{31B7A796-29DF-417B-9A53-A0EA10944EEE}" presName="rootComposite3" presStyleCnt="0"/>
      <dgm:spPr/>
    </dgm:pt>
    <dgm:pt modelId="{0FC509EE-AC8B-411C-8355-B2CB9CB26DD6}" type="pres">
      <dgm:prSet presAssocID="{31B7A796-29DF-417B-9A53-A0EA10944EEE}" presName="rootText3" presStyleLbl="asst1" presStyleIdx="3" presStyleCnt="6">
        <dgm:presLayoutVars>
          <dgm:chPref val="3"/>
        </dgm:presLayoutVars>
      </dgm:prSet>
      <dgm:spPr/>
      <dgm:t>
        <a:bodyPr/>
        <a:lstStyle/>
        <a:p>
          <a:endParaRPr lang="en-US"/>
        </a:p>
      </dgm:t>
    </dgm:pt>
    <dgm:pt modelId="{034B8A5B-A169-40C6-8BCB-6A9BBE0D4C11}" type="pres">
      <dgm:prSet presAssocID="{31B7A796-29DF-417B-9A53-A0EA10944EEE}" presName="rootConnector3" presStyleLbl="asst1" presStyleIdx="3" presStyleCnt="6"/>
      <dgm:spPr/>
      <dgm:t>
        <a:bodyPr/>
        <a:lstStyle/>
        <a:p>
          <a:endParaRPr lang="en-US"/>
        </a:p>
      </dgm:t>
    </dgm:pt>
    <dgm:pt modelId="{1DE78A08-E721-48CB-8DFA-6C7D4DC8B987}" type="pres">
      <dgm:prSet presAssocID="{31B7A796-29DF-417B-9A53-A0EA10944EEE}" presName="hierChild6" presStyleCnt="0"/>
      <dgm:spPr/>
    </dgm:pt>
    <dgm:pt modelId="{E8822509-289C-4BD5-8D21-2B212ACEE431}" type="pres">
      <dgm:prSet presAssocID="{31B7A796-29DF-417B-9A53-A0EA10944EEE}" presName="hierChild7" presStyleCnt="0"/>
      <dgm:spPr/>
    </dgm:pt>
    <dgm:pt modelId="{66183D51-33A6-49BC-B8FD-3ADAC1654AF2}" type="pres">
      <dgm:prSet presAssocID="{3356A8DB-0E52-40E5-B588-BC505A643D07}" presName="Name111" presStyleLbl="parChTrans1D4" presStyleIdx="2" presStyleCnt="4"/>
      <dgm:spPr/>
      <dgm:t>
        <a:bodyPr/>
        <a:lstStyle/>
        <a:p>
          <a:endParaRPr lang="en-US"/>
        </a:p>
      </dgm:t>
    </dgm:pt>
    <dgm:pt modelId="{DD929F05-33BB-4223-BEBA-42897CF3784C}" type="pres">
      <dgm:prSet presAssocID="{1E53D0BD-8D87-4A7D-9BF9-934A2675E2D2}" presName="hierRoot3" presStyleCnt="0">
        <dgm:presLayoutVars>
          <dgm:hierBranch val="init"/>
        </dgm:presLayoutVars>
      </dgm:prSet>
      <dgm:spPr/>
    </dgm:pt>
    <dgm:pt modelId="{9EB03DF2-895E-4752-8309-6A358540B149}" type="pres">
      <dgm:prSet presAssocID="{1E53D0BD-8D87-4A7D-9BF9-934A2675E2D2}" presName="rootComposite3" presStyleCnt="0"/>
      <dgm:spPr/>
    </dgm:pt>
    <dgm:pt modelId="{A746225E-1A6D-4EE9-9E87-32B6A476E3DC}" type="pres">
      <dgm:prSet presAssocID="{1E53D0BD-8D87-4A7D-9BF9-934A2675E2D2}" presName="rootText3" presStyleLbl="asst1" presStyleIdx="4" presStyleCnt="6">
        <dgm:presLayoutVars>
          <dgm:chPref val="3"/>
        </dgm:presLayoutVars>
      </dgm:prSet>
      <dgm:spPr/>
      <dgm:t>
        <a:bodyPr/>
        <a:lstStyle/>
        <a:p>
          <a:endParaRPr lang="en-US"/>
        </a:p>
      </dgm:t>
    </dgm:pt>
    <dgm:pt modelId="{AC5D6C73-4E95-4A11-92A9-C5A7EA3A050B}" type="pres">
      <dgm:prSet presAssocID="{1E53D0BD-8D87-4A7D-9BF9-934A2675E2D2}" presName="rootConnector3" presStyleLbl="asst1" presStyleIdx="4" presStyleCnt="6"/>
      <dgm:spPr/>
      <dgm:t>
        <a:bodyPr/>
        <a:lstStyle/>
        <a:p>
          <a:endParaRPr lang="en-US"/>
        </a:p>
      </dgm:t>
    </dgm:pt>
    <dgm:pt modelId="{E9B82680-6498-42D3-A6D9-233050C61C9E}" type="pres">
      <dgm:prSet presAssocID="{1E53D0BD-8D87-4A7D-9BF9-934A2675E2D2}" presName="hierChild6" presStyleCnt="0"/>
      <dgm:spPr/>
    </dgm:pt>
    <dgm:pt modelId="{3236EE86-DCE5-4B83-8729-ED6F6B0FD049}" type="pres">
      <dgm:prSet presAssocID="{1E53D0BD-8D87-4A7D-9BF9-934A2675E2D2}" presName="hierChild7" presStyleCnt="0"/>
      <dgm:spPr/>
    </dgm:pt>
    <dgm:pt modelId="{3AC1D3A6-FFA3-477C-A0E9-8FF592AB2127}" type="pres">
      <dgm:prSet presAssocID="{7493A089-3EEB-4CBD-8BD2-9156E3E10397}" presName="Name111" presStyleLbl="parChTrans1D4" presStyleIdx="3" presStyleCnt="4"/>
      <dgm:spPr/>
      <dgm:t>
        <a:bodyPr/>
        <a:lstStyle/>
        <a:p>
          <a:endParaRPr lang="en-US"/>
        </a:p>
      </dgm:t>
    </dgm:pt>
    <dgm:pt modelId="{6EA20B52-6E72-4AD5-AE17-B2E46781E7B2}" type="pres">
      <dgm:prSet presAssocID="{E2513DC4-BF24-414F-B483-E252E6E4BCCA}" presName="hierRoot3" presStyleCnt="0">
        <dgm:presLayoutVars>
          <dgm:hierBranch val="init"/>
        </dgm:presLayoutVars>
      </dgm:prSet>
      <dgm:spPr/>
    </dgm:pt>
    <dgm:pt modelId="{17D88E61-3024-4987-8D62-1B17E5098672}" type="pres">
      <dgm:prSet presAssocID="{E2513DC4-BF24-414F-B483-E252E6E4BCCA}" presName="rootComposite3" presStyleCnt="0"/>
      <dgm:spPr/>
    </dgm:pt>
    <dgm:pt modelId="{6B480B62-B118-4C57-A0C3-B2A36D62F200}" type="pres">
      <dgm:prSet presAssocID="{E2513DC4-BF24-414F-B483-E252E6E4BCCA}" presName="rootText3" presStyleLbl="asst1" presStyleIdx="5" presStyleCnt="6">
        <dgm:presLayoutVars>
          <dgm:chPref val="3"/>
        </dgm:presLayoutVars>
      </dgm:prSet>
      <dgm:spPr/>
      <dgm:t>
        <a:bodyPr/>
        <a:lstStyle/>
        <a:p>
          <a:endParaRPr lang="en-US"/>
        </a:p>
      </dgm:t>
    </dgm:pt>
    <dgm:pt modelId="{44964E5C-823E-4314-A351-EB108A95D27B}" type="pres">
      <dgm:prSet presAssocID="{E2513DC4-BF24-414F-B483-E252E6E4BCCA}" presName="rootConnector3" presStyleLbl="asst1" presStyleIdx="5" presStyleCnt="6"/>
      <dgm:spPr/>
      <dgm:t>
        <a:bodyPr/>
        <a:lstStyle/>
        <a:p>
          <a:endParaRPr lang="en-US"/>
        </a:p>
      </dgm:t>
    </dgm:pt>
    <dgm:pt modelId="{A3DA394A-570D-40D4-8FCA-A33B36ACE2AD}" type="pres">
      <dgm:prSet presAssocID="{E2513DC4-BF24-414F-B483-E252E6E4BCCA}" presName="hierChild6" presStyleCnt="0"/>
      <dgm:spPr/>
    </dgm:pt>
    <dgm:pt modelId="{CB269D6E-143D-4EC5-82B2-1CCC96E3FA79}" type="pres">
      <dgm:prSet presAssocID="{E2513DC4-BF24-414F-B483-E252E6E4BCCA}" presName="hierChild7" presStyleCnt="0"/>
      <dgm:spPr/>
    </dgm:pt>
  </dgm:ptLst>
  <dgm:cxnLst>
    <dgm:cxn modelId="{60F2E7F4-20C6-482E-8A39-175029A86B24}" type="presOf" srcId="{7AF6B0EB-4FA7-4344-BC66-44891D3D5AD0}" destId="{541BF45F-4498-4CFF-B886-4D7112B06D8E}" srcOrd="0" destOrd="0" presId="urn:microsoft.com/office/officeart/2005/8/layout/orgChart1"/>
    <dgm:cxn modelId="{2C5A983F-0298-4B29-8DD3-9973BE9A3AFE}" srcId="{7AF6B0EB-4FA7-4344-BC66-44891D3D5AD0}" destId="{31B7A796-29DF-417B-9A53-A0EA10944EEE}" srcOrd="1" destOrd="0" parTransId="{9EFD6143-5BDD-4C13-BCD9-1DB51311D615}" sibTransId="{8FBBAEEA-8D2C-46A5-9A98-149849F5BACC}"/>
    <dgm:cxn modelId="{8775F251-98F3-4937-AC17-4C2DFE35B3C8}" srcId="{81F7EC10-243C-409C-BBF2-1D0321C08A42}" destId="{3C6BE8E6-5E4F-4D6D-809B-A08C44E404B7}" srcOrd="0" destOrd="0" parTransId="{F8BC6E00-0CA6-4DA1-9C30-6AE94FE4FD1A}" sibTransId="{EEF9C1EE-2C1A-4D9C-B003-B873F6ACA1E7}"/>
    <dgm:cxn modelId="{29624D2F-7451-467D-A8C1-66309164E6C1}" srcId="{7AF6B0EB-4FA7-4344-BC66-44891D3D5AD0}" destId="{0A0B9287-E176-49DD-B95B-27EEA768E2E9}" srcOrd="0" destOrd="0" parTransId="{044C25BB-C216-40C2-A356-C543E5207C18}" sibTransId="{76E43890-D1FE-4A24-B868-FBDF888C2B3E}"/>
    <dgm:cxn modelId="{3BFF3082-2D42-431F-8F69-25BF3E4D4E25}" type="presOf" srcId="{1E53D0BD-8D87-4A7D-9BF9-934A2675E2D2}" destId="{A746225E-1A6D-4EE9-9E87-32B6A476E3DC}" srcOrd="0" destOrd="0" presId="urn:microsoft.com/office/officeart/2005/8/layout/orgChart1"/>
    <dgm:cxn modelId="{C21B25C3-6FB1-4D85-9070-8BAEA5FE803D}" type="presOf" srcId="{E2513DC4-BF24-414F-B483-E252E6E4BCCA}" destId="{6B480B62-B118-4C57-A0C3-B2A36D62F200}" srcOrd="0" destOrd="0" presId="urn:microsoft.com/office/officeart/2005/8/layout/orgChart1"/>
    <dgm:cxn modelId="{9D344C49-2AF0-49FB-8329-F0104B0D4E3A}" srcId="{5731C756-16CE-4FB9-813A-BD9A98368DBF}" destId="{81F7EC10-243C-409C-BBF2-1D0321C08A42}" srcOrd="0" destOrd="0" parTransId="{627D24FB-5EF8-462B-B09D-6894D1E8FC01}" sibTransId="{FAF27E2F-3D98-4799-A6FD-2A0A7DFEA095}"/>
    <dgm:cxn modelId="{1B3CF6A4-62AB-40AF-8F02-AFD6291FCA28}" type="presOf" srcId="{31B7A796-29DF-417B-9A53-A0EA10944EEE}" destId="{034B8A5B-A169-40C6-8BCB-6A9BBE0D4C11}" srcOrd="1" destOrd="0" presId="urn:microsoft.com/office/officeart/2005/8/layout/orgChart1"/>
    <dgm:cxn modelId="{9AB74DD0-B995-4348-8ED7-AD1292C77BEF}" type="presOf" srcId="{7493A089-3EEB-4CBD-8BD2-9156E3E10397}" destId="{3AC1D3A6-FFA3-477C-A0E9-8FF592AB2127}" srcOrd="0" destOrd="0" presId="urn:microsoft.com/office/officeart/2005/8/layout/orgChart1"/>
    <dgm:cxn modelId="{3961ACFB-3F5F-42EA-9DD8-05C465CE3EF5}" type="presOf" srcId="{3C6BE8E6-5E4F-4D6D-809B-A08C44E404B7}" destId="{88D53108-1874-491D-9000-99A95B945924}" srcOrd="0" destOrd="0" presId="urn:microsoft.com/office/officeart/2005/8/layout/orgChart1"/>
    <dgm:cxn modelId="{D0505976-1D17-4FD4-984D-84F4DE07A841}" srcId="{7AF6B0EB-4FA7-4344-BC66-44891D3D5AD0}" destId="{1E53D0BD-8D87-4A7D-9BF9-934A2675E2D2}" srcOrd="2" destOrd="0" parTransId="{3356A8DB-0E52-40E5-B588-BC505A643D07}" sibTransId="{7D70152A-A0D5-4193-A989-1E71AB100489}"/>
    <dgm:cxn modelId="{BE3C148E-EE68-4410-B816-BD8FB5CD613E}" type="presOf" srcId="{5731C756-16CE-4FB9-813A-BD9A98368DBF}" destId="{F685FBA7-B747-43EC-B924-2EA4C15579B7}" srcOrd="0" destOrd="0" presId="urn:microsoft.com/office/officeart/2005/8/layout/orgChart1"/>
    <dgm:cxn modelId="{1ECFE184-CBBC-4471-9EE5-EC466A4FF5B9}" type="presOf" srcId="{81F7EC10-243C-409C-BBF2-1D0321C08A42}" destId="{7D438F68-56BB-4D1E-9A7B-038E4E977444}" srcOrd="0" destOrd="0" presId="urn:microsoft.com/office/officeart/2005/8/layout/orgChart1"/>
    <dgm:cxn modelId="{7E10077C-B5A0-4758-9645-0F01924A75AA}" type="presOf" srcId="{F773D54E-5D02-4D78-935A-0F2C735FF948}" destId="{14D158E7-FA5C-4332-B8FF-1FBAE3944CF8}" srcOrd="0" destOrd="0" presId="urn:microsoft.com/office/officeart/2005/8/layout/orgChart1"/>
    <dgm:cxn modelId="{590C8D50-DFA1-4DD7-92FB-E884D9AFC86C}" type="presOf" srcId="{0A0B9287-E176-49DD-B95B-27EEA768E2E9}" destId="{38133A83-B727-4240-A1C7-7D59657997B9}" srcOrd="0" destOrd="0" presId="urn:microsoft.com/office/officeart/2005/8/layout/orgChart1"/>
    <dgm:cxn modelId="{6216E914-5395-4ADE-BADD-597D06725501}" type="presOf" srcId="{7AF6B0EB-4FA7-4344-BC66-44891D3D5AD0}" destId="{6D45E7C6-8AB3-4286-8E73-792D5B7969E3}" srcOrd="1" destOrd="0" presId="urn:microsoft.com/office/officeart/2005/8/layout/orgChart1"/>
    <dgm:cxn modelId="{CFCA1A11-DA39-4133-B792-117D329C0D9C}" type="presOf" srcId="{3C6BE8E6-5E4F-4D6D-809B-A08C44E404B7}" destId="{23042953-6C02-4122-A2AF-E9C47E26666A}" srcOrd="1" destOrd="0" presId="urn:microsoft.com/office/officeart/2005/8/layout/orgChart1"/>
    <dgm:cxn modelId="{3D4D91F0-FB9E-4607-9C80-02CF6583348B}" type="presOf" srcId="{0A0B9287-E176-49DD-B95B-27EEA768E2E9}" destId="{53BE6CF5-2A0D-45EB-80F9-C07F3369FCBE}" srcOrd="1" destOrd="0" presId="urn:microsoft.com/office/officeart/2005/8/layout/orgChart1"/>
    <dgm:cxn modelId="{0DAC279E-D91D-44F6-A923-489EDC82E094}" type="presOf" srcId="{044C25BB-C216-40C2-A356-C543E5207C18}" destId="{46D9C2B3-A912-4B21-A7F8-2B080AC869E8}" srcOrd="0" destOrd="0" presId="urn:microsoft.com/office/officeart/2005/8/layout/orgChart1"/>
    <dgm:cxn modelId="{68B116F7-D4C0-41DF-B553-CE9AB487D3F8}" srcId="{3C6BE8E6-5E4F-4D6D-809B-A08C44E404B7}" destId="{7AF6B0EB-4FA7-4344-BC66-44891D3D5AD0}" srcOrd="0" destOrd="0" parTransId="{F773D54E-5D02-4D78-935A-0F2C735FF948}" sibTransId="{A67EAB9C-AC64-4BB0-8445-2164500EA122}"/>
    <dgm:cxn modelId="{08C02B1D-6DD7-41CE-8376-66FDE08A55F9}" type="presOf" srcId="{31B7A796-29DF-417B-9A53-A0EA10944EEE}" destId="{0FC509EE-AC8B-411C-8355-B2CB9CB26DD6}" srcOrd="0" destOrd="0" presId="urn:microsoft.com/office/officeart/2005/8/layout/orgChart1"/>
    <dgm:cxn modelId="{03DC9073-B6D0-4F43-9AA6-1848A0BE3E1D}" type="presOf" srcId="{F8BC6E00-0CA6-4DA1-9C30-6AE94FE4FD1A}" destId="{165FE43F-2665-4B77-9904-2552E13F38BE}" srcOrd="0" destOrd="0" presId="urn:microsoft.com/office/officeart/2005/8/layout/orgChart1"/>
    <dgm:cxn modelId="{54D74F4F-FF59-478E-9914-26A290E4FD0A}" srcId="{7AF6B0EB-4FA7-4344-BC66-44891D3D5AD0}" destId="{E2513DC4-BF24-414F-B483-E252E6E4BCCA}" srcOrd="3" destOrd="0" parTransId="{7493A089-3EEB-4CBD-8BD2-9156E3E10397}" sibTransId="{421544EB-4160-446E-8562-9F2C3736F37F}"/>
    <dgm:cxn modelId="{5CD54101-291A-4F84-9B8F-AE8C99261BB6}" type="presOf" srcId="{3356A8DB-0E52-40E5-B588-BC505A643D07}" destId="{66183D51-33A6-49BC-B8FD-3ADAC1654AF2}" srcOrd="0" destOrd="0" presId="urn:microsoft.com/office/officeart/2005/8/layout/orgChart1"/>
    <dgm:cxn modelId="{0C5060FF-1A3B-465F-BDCD-54D186E7C710}" type="presOf" srcId="{9EFD6143-5BDD-4C13-BCD9-1DB51311D615}" destId="{FA17EC39-1DB9-4B5B-89B5-D65677EE37D5}" srcOrd="0" destOrd="0" presId="urn:microsoft.com/office/officeart/2005/8/layout/orgChart1"/>
    <dgm:cxn modelId="{C8000AB8-02AB-4EFA-86E4-2109D6C761C3}" type="presOf" srcId="{81F7EC10-243C-409C-BBF2-1D0321C08A42}" destId="{DBD9FBCE-4C41-4D87-B327-E1CAAAE92CE8}" srcOrd="1" destOrd="0" presId="urn:microsoft.com/office/officeart/2005/8/layout/orgChart1"/>
    <dgm:cxn modelId="{05ED81D9-9804-4948-9E0D-A5F6228D159F}" type="presOf" srcId="{1E53D0BD-8D87-4A7D-9BF9-934A2675E2D2}" destId="{AC5D6C73-4E95-4A11-92A9-C5A7EA3A050B}" srcOrd="1" destOrd="0" presId="urn:microsoft.com/office/officeart/2005/8/layout/orgChart1"/>
    <dgm:cxn modelId="{2D777EE2-55DC-49E3-B85F-59D1B4D3587E}" type="presOf" srcId="{E2513DC4-BF24-414F-B483-E252E6E4BCCA}" destId="{44964E5C-823E-4314-A351-EB108A95D27B}" srcOrd="1" destOrd="0" presId="urn:microsoft.com/office/officeart/2005/8/layout/orgChart1"/>
    <dgm:cxn modelId="{FA4BD1C1-7487-435E-80AA-AAA139672577}" type="presParOf" srcId="{F685FBA7-B747-43EC-B924-2EA4C15579B7}" destId="{837F2E11-C857-40CC-8F00-4B3ABCCCF2A6}" srcOrd="0" destOrd="0" presId="urn:microsoft.com/office/officeart/2005/8/layout/orgChart1"/>
    <dgm:cxn modelId="{6C9AE102-05A6-4CEB-B666-00D18831E757}" type="presParOf" srcId="{837F2E11-C857-40CC-8F00-4B3ABCCCF2A6}" destId="{8975F9DC-8135-4F17-9406-2B057CB19598}" srcOrd="0" destOrd="0" presId="urn:microsoft.com/office/officeart/2005/8/layout/orgChart1"/>
    <dgm:cxn modelId="{7EBBFC91-0C84-48CD-A2CD-50A597CC83BC}" type="presParOf" srcId="{8975F9DC-8135-4F17-9406-2B057CB19598}" destId="{7D438F68-56BB-4D1E-9A7B-038E4E977444}" srcOrd="0" destOrd="0" presId="urn:microsoft.com/office/officeart/2005/8/layout/orgChart1"/>
    <dgm:cxn modelId="{F4F60750-83EF-4D9B-A41B-9D20D74AB4DE}" type="presParOf" srcId="{8975F9DC-8135-4F17-9406-2B057CB19598}" destId="{DBD9FBCE-4C41-4D87-B327-E1CAAAE92CE8}" srcOrd="1" destOrd="0" presId="urn:microsoft.com/office/officeart/2005/8/layout/orgChart1"/>
    <dgm:cxn modelId="{37FE8D58-05DD-425B-853B-0028ABCFEABB}" type="presParOf" srcId="{837F2E11-C857-40CC-8F00-4B3ABCCCF2A6}" destId="{5884B8F6-64C1-4328-802D-81255F1E8A0E}" srcOrd="1" destOrd="0" presId="urn:microsoft.com/office/officeart/2005/8/layout/orgChart1"/>
    <dgm:cxn modelId="{E34AB0CE-565B-46C4-AAE2-F6935EEA1662}" type="presParOf" srcId="{837F2E11-C857-40CC-8F00-4B3ABCCCF2A6}" destId="{5ECF09BE-5565-4D48-BD17-E45EFA6DEEFC}" srcOrd="2" destOrd="0" presId="urn:microsoft.com/office/officeart/2005/8/layout/orgChart1"/>
    <dgm:cxn modelId="{15986C48-150F-4B7A-864E-6A46341C581B}" type="presParOf" srcId="{5ECF09BE-5565-4D48-BD17-E45EFA6DEEFC}" destId="{165FE43F-2665-4B77-9904-2552E13F38BE}" srcOrd="0" destOrd="0" presId="urn:microsoft.com/office/officeart/2005/8/layout/orgChart1"/>
    <dgm:cxn modelId="{6B3CBCF5-9240-41E5-B6C9-61EC12924B5D}" type="presParOf" srcId="{5ECF09BE-5565-4D48-BD17-E45EFA6DEEFC}" destId="{AA271D99-D896-4242-9939-156C666B65D0}" srcOrd="1" destOrd="0" presId="urn:microsoft.com/office/officeart/2005/8/layout/orgChart1"/>
    <dgm:cxn modelId="{DA337595-441C-42EB-A787-C84CEEA31A02}" type="presParOf" srcId="{AA271D99-D896-4242-9939-156C666B65D0}" destId="{2A39066D-E6AA-4628-8AC0-885E585CF89C}" srcOrd="0" destOrd="0" presId="urn:microsoft.com/office/officeart/2005/8/layout/orgChart1"/>
    <dgm:cxn modelId="{C5B1D236-AD5C-4E6B-98C2-66E491C94FFB}" type="presParOf" srcId="{2A39066D-E6AA-4628-8AC0-885E585CF89C}" destId="{88D53108-1874-491D-9000-99A95B945924}" srcOrd="0" destOrd="0" presId="urn:microsoft.com/office/officeart/2005/8/layout/orgChart1"/>
    <dgm:cxn modelId="{184A9999-DDBE-4019-9E72-4A52F8CC14E4}" type="presParOf" srcId="{2A39066D-E6AA-4628-8AC0-885E585CF89C}" destId="{23042953-6C02-4122-A2AF-E9C47E26666A}" srcOrd="1" destOrd="0" presId="urn:microsoft.com/office/officeart/2005/8/layout/orgChart1"/>
    <dgm:cxn modelId="{69FA365B-2574-4B9D-AEA9-9545BA07872C}" type="presParOf" srcId="{AA271D99-D896-4242-9939-156C666B65D0}" destId="{783E8E4F-9A91-458B-A0E0-CA4692549357}" srcOrd="1" destOrd="0" presId="urn:microsoft.com/office/officeart/2005/8/layout/orgChart1"/>
    <dgm:cxn modelId="{6087AC0B-DDA8-4F0D-B3F8-85570C6D7BA0}" type="presParOf" srcId="{AA271D99-D896-4242-9939-156C666B65D0}" destId="{FC734E33-049F-4201-AAF5-815D1158A942}" srcOrd="2" destOrd="0" presId="urn:microsoft.com/office/officeart/2005/8/layout/orgChart1"/>
    <dgm:cxn modelId="{C9AC20BB-598C-48A6-9861-7BDB106306E5}" type="presParOf" srcId="{FC734E33-049F-4201-AAF5-815D1158A942}" destId="{14D158E7-FA5C-4332-B8FF-1FBAE3944CF8}" srcOrd="0" destOrd="0" presId="urn:microsoft.com/office/officeart/2005/8/layout/orgChart1"/>
    <dgm:cxn modelId="{C5D8EAFE-575E-4BEA-A085-DEE6DA68F7C9}" type="presParOf" srcId="{FC734E33-049F-4201-AAF5-815D1158A942}" destId="{49F0A84C-F642-43E7-852E-CD5072CABE60}" srcOrd="1" destOrd="0" presId="urn:microsoft.com/office/officeart/2005/8/layout/orgChart1"/>
    <dgm:cxn modelId="{291E5E8D-446F-483B-B066-891A91059CFE}" type="presParOf" srcId="{49F0A84C-F642-43E7-852E-CD5072CABE60}" destId="{5280ED1C-993E-4E5D-8CBF-72A43B970481}" srcOrd="0" destOrd="0" presId="urn:microsoft.com/office/officeart/2005/8/layout/orgChart1"/>
    <dgm:cxn modelId="{19EC04C8-8E98-4403-B554-EE359641B44D}" type="presParOf" srcId="{5280ED1C-993E-4E5D-8CBF-72A43B970481}" destId="{541BF45F-4498-4CFF-B886-4D7112B06D8E}" srcOrd="0" destOrd="0" presId="urn:microsoft.com/office/officeart/2005/8/layout/orgChart1"/>
    <dgm:cxn modelId="{7A42060A-259A-4028-83DC-942FDC9C1B71}" type="presParOf" srcId="{5280ED1C-993E-4E5D-8CBF-72A43B970481}" destId="{6D45E7C6-8AB3-4286-8E73-792D5B7969E3}" srcOrd="1" destOrd="0" presId="urn:microsoft.com/office/officeart/2005/8/layout/orgChart1"/>
    <dgm:cxn modelId="{BF2849D4-42E3-49F7-83EB-785595F005BC}" type="presParOf" srcId="{49F0A84C-F642-43E7-852E-CD5072CABE60}" destId="{3F75CD74-3FD3-40DC-B939-4FD03A87FA3D}" srcOrd="1" destOrd="0" presId="urn:microsoft.com/office/officeart/2005/8/layout/orgChart1"/>
    <dgm:cxn modelId="{C0D695BE-CCE6-47F8-9F29-A811CD48785D}" type="presParOf" srcId="{49F0A84C-F642-43E7-852E-CD5072CABE60}" destId="{BD042795-C1CA-4FC8-A081-3FD2106ABB09}" srcOrd="2" destOrd="0" presId="urn:microsoft.com/office/officeart/2005/8/layout/orgChart1"/>
    <dgm:cxn modelId="{14604F91-333B-4689-BE68-4B646B2B4759}" type="presParOf" srcId="{BD042795-C1CA-4FC8-A081-3FD2106ABB09}" destId="{46D9C2B3-A912-4B21-A7F8-2B080AC869E8}" srcOrd="0" destOrd="0" presId="urn:microsoft.com/office/officeart/2005/8/layout/orgChart1"/>
    <dgm:cxn modelId="{825E0369-63E4-4BA6-8FFF-587DB6CB39CF}" type="presParOf" srcId="{BD042795-C1CA-4FC8-A081-3FD2106ABB09}" destId="{9A54D4DD-E997-47D2-A1A7-1A2830A3847F}" srcOrd="1" destOrd="0" presId="urn:microsoft.com/office/officeart/2005/8/layout/orgChart1"/>
    <dgm:cxn modelId="{3ED9FC02-6313-4A9B-BCAD-C7DDD585A120}" type="presParOf" srcId="{9A54D4DD-E997-47D2-A1A7-1A2830A3847F}" destId="{D0B60E3F-06EA-4FE1-A884-CA195F908122}" srcOrd="0" destOrd="0" presId="urn:microsoft.com/office/officeart/2005/8/layout/orgChart1"/>
    <dgm:cxn modelId="{0E613389-A4A0-49A2-B661-AB182FE67FE0}" type="presParOf" srcId="{D0B60E3F-06EA-4FE1-A884-CA195F908122}" destId="{38133A83-B727-4240-A1C7-7D59657997B9}" srcOrd="0" destOrd="0" presId="urn:microsoft.com/office/officeart/2005/8/layout/orgChart1"/>
    <dgm:cxn modelId="{342B59AF-C1F5-4DFB-A6A1-5160288D2B87}" type="presParOf" srcId="{D0B60E3F-06EA-4FE1-A884-CA195F908122}" destId="{53BE6CF5-2A0D-45EB-80F9-C07F3369FCBE}" srcOrd="1" destOrd="0" presId="urn:microsoft.com/office/officeart/2005/8/layout/orgChart1"/>
    <dgm:cxn modelId="{4E40B366-2298-408B-BC5F-07009E0D688A}" type="presParOf" srcId="{9A54D4DD-E997-47D2-A1A7-1A2830A3847F}" destId="{F1FAC164-8261-42BB-A90D-4A8E2709E458}" srcOrd="1" destOrd="0" presId="urn:microsoft.com/office/officeart/2005/8/layout/orgChart1"/>
    <dgm:cxn modelId="{1155B899-E35D-4EA7-ACF3-7A1697D9727B}" type="presParOf" srcId="{9A54D4DD-E997-47D2-A1A7-1A2830A3847F}" destId="{7CE2E3A1-5336-40C1-8F81-64F23C001A2D}" srcOrd="2" destOrd="0" presId="urn:microsoft.com/office/officeart/2005/8/layout/orgChart1"/>
    <dgm:cxn modelId="{439EB51F-C720-4BBA-915F-15E1AA784702}" type="presParOf" srcId="{BD042795-C1CA-4FC8-A081-3FD2106ABB09}" destId="{FA17EC39-1DB9-4B5B-89B5-D65677EE37D5}" srcOrd="2" destOrd="0" presId="urn:microsoft.com/office/officeart/2005/8/layout/orgChart1"/>
    <dgm:cxn modelId="{37B0FB9E-B6FF-462E-9A20-7B061C4F1599}" type="presParOf" srcId="{BD042795-C1CA-4FC8-A081-3FD2106ABB09}" destId="{BC6262E6-CE67-4E24-9282-E60D04A96380}" srcOrd="3" destOrd="0" presId="urn:microsoft.com/office/officeart/2005/8/layout/orgChart1"/>
    <dgm:cxn modelId="{7CB6160B-85D2-4BFA-A35A-596BE1286A9D}" type="presParOf" srcId="{BC6262E6-CE67-4E24-9282-E60D04A96380}" destId="{9F6BB583-287D-4C92-A4D2-109589190D0A}" srcOrd="0" destOrd="0" presId="urn:microsoft.com/office/officeart/2005/8/layout/orgChart1"/>
    <dgm:cxn modelId="{852EA8D1-41EC-4C66-8B4B-880295DF8831}" type="presParOf" srcId="{9F6BB583-287D-4C92-A4D2-109589190D0A}" destId="{0FC509EE-AC8B-411C-8355-B2CB9CB26DD6}" srcOrd="0" destOrd="0" presId="urn:microsoft.com/office/officeart/2005/8/layout/orgChart1"/>
    <dgm:cxn modelId="{DC71604D-E1A6-41BD-9F92-9479263F0A83}" type="presParOf" srcId="{9F6BB583-287D-4C92-A4D2-109589190D0A}" destId="{034B8A5B-A169-40C6-8BCB-6A9BBE0D4C11}" srcOrd="1" destOrd="0" presId="urn:microsoft.com/office/officeart/2005/8/layout/orgChart1"/>
    <dgm:cxn modelId="{98FE40F9-41E1-44A8-B1BA-01AAC65D0587}" type="presParOf" srcId="{BC6262E6-CE67-4E24-9282-E60D04A96380}" destId="{1DE78A08-E721-48CB-8DFA-6C7D4DC8B987}" srcOrd="1" destOrd="0" presId="urn:microsoft.com/office/officeart/2005/8/layout/orgChart1"/>
    <dgm:cxn modelId="{9DD8440B-6A68-4CA1-A703-012B6FF0C4E2}" type="presParOf" srcId="{BC6262E6-CE67-4E24-9282-E60D04A96380}" destId="{E8822509-289C-4BD5-8D21-2B212ACEE431}" srcOrd="2" destOrd="0" presId="urn:microsoft.com/office/officeart/2005/8/layout/orgChart1"/>
    <dgm:cxn modelId="{D560CF6C-7BC5-4344-A97E-B419C9F93DBF}" type="presParOf" srcId="{BD042795-C1CA-4FC8-A081-3FD2106ABB09}" destId="{66183D51-33A6-49BC-B8FD-3ADAC1654AF2}" srcOrd="4" destOrd="0" presId="urn:microsoft.com/office/officeart/2005/8/layout/orgChart1"/>
    <dgm:cxn modelId="{092676DA-9DC0-4912-9612-95F60ED57906}" type="presParOf" srcId="{BD042795-C1CA-4FC8-A081-3FD2106ABB09}" destId="{DD929F05-33BB-4223-BEBA-42897CF3784C}" srcOrd="5" destOrd="0" presId="urn:microsoft.com/office/officeart/2005/8/layout/orgChart1"/>
    <dgm:cxn modelId="{55DD4CA3-152A-4B3D-B608-5E0E3218DC4B}" type="presParOf" srcId="{DD929F05-33BB-4223-BEBA-42897CF3784C}" destId="{9EB03DF2-895E-4752-8309-6A358540B149}" srcOrd="0" destOrd="0" presId="urn:microsoft.com/office/officeart/2005/8/layout/orgChart1"/>
    <dgm:cxn modelId="{8E6E3890-31C7-4D92-874C-1C05794DF3E5}" type="presParOf" srcId="{9EB03DF2-895E-4752-8309-6A358540B149}" destId="{A746225E-1A6D-4EE9-9E87-32B6A476E3DC}" srcOrd="0" destOrd="0" presId="urn:microsoft.com/office/officeart/2005/8/layout/orgChart1"/>
    <dgm:cxn modelId="{FA8D44FC-AFB9-4136-9572-1B300A6DCF9B}" type="presParOf" srcId="{9EB03DF2-895E-4752-8309-6A358540B149}" destId="{AC5D6C73-4E95-4A11-92A9-C5A7EA3A050B}" srcOrd="1" destOrd="0" presId="urn:microsoft.com/office/officeart/2005/8/layout/orgChart1"/>
    <dgm:cxn modelId="{050A3D84-4C9B-4E8A-A5DB-D69F5E3DD1E0}" type="presParOf" srcId="{DD929F05-33BB-4223-BEBA-42897CF3784C}" destId="{E9B82680-6498-42D3-A6D9-233050C61C9E}" srcOrd="1" destOrd="0" presId="urn:microsoft.com/office/officeart/2005/8/layout/orgChart1"/>
    <dgm:cxn modelId="{D1FE639A-ED3E-440E-ABEB-102491214630}" type="presParOf" srcId="{DD929F05-33BB-4223-BEBA-42897CF3784C}" destId="{3236EE86-DCE5-4B83-8729-ED6F6B0FD049}" srcOrd="2" destOrd="0" presId="urn:microsoft.com/office/officeart/2005/8/layout/orgChart1"/>
    <dgm:cxn modelId="{A0F98EFC-D4E9-4EB9-80E4-18D5540D0958}" type="presParOf" srcId="{BD042795-C1CA-4FC8-A081-3FD2106ABB09}" destId="{3AC1D3A6-FFA3-477C-A0E9-8FF592AB2127}" srcOrd="6" destOrd="0" presId="urn:microsoft.com/office/officeart/2005/8/layout/orgChart1"/>
    <dgm:cxn modelId="{B9E1F411-2A87-4CA5-A922-7385098913DC}" type="presParOf" srcId="{BD042795-C1CA-4FC8-A081-3FD2106ABB09}" destId="{6EA20B52-6E72-4AD5-AE17-B2E46781E7B2}" srcOrd="7" destOrd="0" presId="urn:microsoft.com/office/officeart/2005/8/layout/orgChart1"/>
    <dgm:cxn modelId="{092C62AE-D771-4681-B8EE-39FA40BE67B7}" type="presParOf" srcId="{6EA20B52-6E72-4AD5-AE17-B2E46781E7B2}" destId="{17D88E61-3024-4987-8D62-1B17E5098672}" srcOrd="0" destOrd="0" presId="urn:microsoft.com/office/officeart/2005/8/layout/orgChart1"/>
    <dgm:cxn modelId="{D12C16EA-29EA-4A2D-9F23-2203139639FF}" type="presParOf" srcId="{17D88E61-3024-4987-8D62-1B17E5098672}" destId="{6B480B62-B118-4C57-A0C3-B2A36D62F200}" srcOrd="0" destOrd="0" presId="urn:microsoft.com/office/officeart/2005/8/layout/orgChart1"/>
    <dgm:cxn modelId="{D54EAD11-0CFE-4205-A88E-F673BA758D64}" type="presParOf" srcId="{17D88E61-3024-4987-8D62-1B17E5098672}" destId="{44964E5C-823E-4314-A351-EB108A95D27B}" srcOrd="1" destOrd="0" presId="urn:microsoft.com/office/officeart/2005/8/layout/orgChart1"/>
    <dgm:cxn modelId="{9829840E-BC44-4E9C-80E6-094ABA5965B7}" type="presParOf" srcId="{6EA20B52-6E72-4AD5-AE17-B2E46781E7B2}" destId="{A3DA394A-570D-40D4-8FCA-A33B36ACE2AD}" srcOrd="1" destOrd="0" presId="urn:microsoft.com/office/officeart/2005/8/layout/orgChart1"/>
    <dgm:cxn modelId="{AA82F090-6E4B-40DA-8D66-DA8F4357C8CE}" type="presParOf" srcId="{6EA20B52-6E72-4AD5-AE17-B2E46781E7B2}" destId="{CB269D6E-143D-4EC5-82B2-1CCC96E3FA7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2BF38-90BF-4ECB-BA47-69334FBDA4FC}">
      <dsp:nvSpPr>
        <dsp:cNvPr id="0" name=""/>
        <dsp:cNvSpPr/>
      </dsp:nvSpPr>
      <dsp:spPr>
        <a:xfrm>
          <a:off x="33" y="151546"/>
          <a:ext cx="3175859" cy="432000"/>
        </a:xfrm>
        <a:prstGeom prst="rect">
          <a:avLst/>
        </a:prstGeom>
        <a:solidFill>
          <a:schemeClr val="tx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t>What They Are	</a:t>
          </a:r>
        </a:p>
      </dsp:txBody>
      <dsp:txXfrm>
        <a:off x="33" y="151546"/>
        <a:ext cx="3175859" cy="432000"/>
      </dsp:txXfrm>
    </dsp:sp>
    <dsp:sp modelId="{3FF68BEF-C5AB-452B-AF6E-1CA56530261D}">
      <dsp:nvSpPr>
        <dsp:cNvPr id="0" name=""/>
        <dsp:cNvSpPr/>
      </dsp:nvSpPr>
      <dsp:spPr>
        <a:xfrm>
          <a:off x="33" y="621671"/>
          <a:ext cx="3175859" cy="257958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Classroom level measures of  student growth and/or achievement</a:t>
          </a:r>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a:t>Standards based and relevant to the course content</a:t>
          </a:r>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a:t>Specific and measureable</a:t>
          </a:r>
        </a:p>
        <a:p>
          <a:pPr marL="114300" lvl="1" indent="-114300" algn="l" defTabSz="666750">
            <a:lnSpc>
              <a:spcPct val="90000"/>
            </a:lnSpc>
            <a:spcBef>
              <a:spcPct val="0"/>
            </a:spcBef>
            <a:spcAft>
              <a:spcPct val="15000"/>
            </a:spcAft>
            <a:buChar char="••"/>
          </a:pPr>
          <a:endParaRPr lang="en-US" sz="1500" b="1" kern="1200"/>
        </a:p>
        <a:p>
          <a:pPr marL="114300" lvl="1" indent="-114300" algn="l" defTabSz="666750">
            <a:lnSpc>
              <a:spcPct val="90000"/>
            </a:lnSpc>
            <a:spcBef>
              <a:spcPct val="0"/>
            </a:spcBef>
            <a:spcAft>
              <a:spcPct val="15000"/>
            </a:spcAft>
            <a:buChar char="••"/>
          </a:pPr>
          <a:r>
            <a:rPr lang="en-US" sz="1500" b="1" kern="1200" dirty="0"/>
            <a:t>Based on student data using two points in time</a:t>
          </a:r>
        </a:p>
      </dsp:txBody>
      <dsp:txXfrm>
        <a:off x="33" y="621671"/>
        <a:ext cx="3175859" cy="2579581"/>
      </dsp:txXfrm>
    </dsp:sp>
    <dsp:sp modelId="{0D713278-D95E-471B-ADEC-A4597DF41D26}">
      <dsp:nvSpPr>
        <dsp:cNvPr id="0" name=""/>
        <dsp:cNvSpPr/>
      </dsp:nvSpPr>
      <dsp:spPr>
        <a:xfrm>
          <a:off x="3620512" y="132484"/>
          <a:ext cx="3175859" cy="432000"/>
        </a:xfrm>
        <a:prstGeom prst="rect">
          <a:avLst/>
        </a:prstGeom>
        <a:solidFill>
          <a:schemeClr val="tx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t>What They Are Not</a:t>
          </a:r>
        </a:p>
      </dsp:txBody>
      <dsp:txXfrm>
        <a:off x="3620512" y="132484"/>
        <a:ext cx="3175859" cy="432000"/>
      </dsp:txXfrm>
    </dsp:sp>
    <dsp:sp modelId="{D33F05A8-15E6-43F9-9061-AAB33B58B8A0}">
      <dsp:nvSpPr>
        <dsp:cNvPr id="0" name=""/>
        <dsp:cNvSpPr/>
      </dsp:nvSpPr>
      <dsp:spPr>
        <a:xfrm>
          <a:off x="3620545" y="564484"/>
          <a:ext cx="3175859" cy="26558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Individual lesson objectives</a:t>
          </a:r>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a:t>Units of study</a:t>
          </a:r>
        </a:p>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n-US" sz="1500" b="1" kern="1200" dirty="0"/>
            <a:t>Teaching to the test</a:t>
          </a:r>
        </a:p>
      </dsp:txBody>
      <dsp:txXfrm>
        <a:off x="3620545" y="564484"/>
        <a:ext cx="3175859" cy="2655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EC9B2-06D7-42BB-B5FA-5A534A6D6A50}">
      <dsp:nvSpPr>
        <dsp:cNvPr id="0" name=""/>
        <dsp:cNvSpPr/>
      </dsp:nvSpPr>
      <dsp:spPr>
        <a:xfrm>
          <a:off x="2124904" y="1317247"/>
          <a:ext cx="2761580" cy="2761580"/>
        </a:xfrm>
        <a:prstGeom prst="ellipse">
          <a:avLst/>
        </a:prstGeom>
        <a:solidFill>
          <a:schemeClr val="bg1">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t>Student Learning Objectives</a:t>
          </a:r>
          <a:endParaRPr lang="en-US" sz="3300" b="1" kern="1200" dirty="0"/>
        </a:p>
      </dsp:txBody>
      <dsp:txXfrm>
        <a:off x="2529328" y="1721671"/>
        <a:ext cx="1952732" cy="1952732"/>
      </dsp:txXfrm>
    </dsp:sp>
    <dsp:sp modelId="{C382BD02-F90A-49EF-97DE-B5398C0575D6}">
      <dsp:nvSpPr>
        <dsp:cNvPr id="0" name=""/>
        <dsp:cNvSpPr/>
      </dsp:nvSpPr>
      <dsp:spPr>
        <a:xfrm>
          <a:off x="2344852" y="83485"/>
          <a:ext cx="2227145" cy="152513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Learning Goal</a:t>
          </a:r>
          <a:endParaRPr lang="en-US" sz="2200" b="1" kern="1200" dirty="0"/>
        </a:p>
      </dsp:txBody>
      <dsp:txXfrm>
        <a:off x="2671010" y="306836"/>
        <a:ext cx="1574829" cy="1078435"/>
      </dsp:txXfrm>
    </dsp:sp>
    <dsp:sp modelId="{1EDBB310-D806-46A5-92B6-0B70391FBDB3}">
      <dsp:nvSpPr>
        <dsp:cNvPr id="0" name=""/>
        <dsp:cNvSpPr/>
      </dsp:nvSpPr>
      <dsp:spPr>
        <a:xfrm>
          <a:off x="4317323" y="2794180"/>
          <a:ext cx="2486982" cy="1561356"/>
        </a:xfrm>
        <a:prstGeom prst="ellipse">
          <a:avLst/>
        </a:prstGeom>
        <a:solidFill>
          <a:schemeClr val="accent2">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Assessments</a:t>
          </a:r>
          <a:endParaRPr lang="en-US" sz="2200" b="1" kern="1200" dirty="0"/>
        </a:p>
      </dsp:txBody>
      <dsp:txXfrm>
        <a:off x="4681533" y="3022835"/>
        <a:ext cx="1758562" cy="1104046"/>
      </dsp:txXfrm>
    </dsp:sp>
    <dsp:sp modelId="{AAFF5C78-CE71-453C-BAA6-893DFFF9B2F6}">
      <dsp:nvSpPr>
        <dsp:cNvPr id="0" name=""/>
        <dsp:cNvSpPr/>
      </dsp:nvSpPr>
      <dsp:spPr>
        <a:xfrm>
          <a:off x="448503" y="2917424"/>
          <a:ext cx="2182048" cy="1490203"/>
        </a:xfrm>
        <a:prstGeom prst="ellipse">
          <a:avLst/>
        </a:prstGeom>
        <a:solidFill>
          <a:schemeClr val="accent5">
            <a:lumMod val="60000"/>
            <a:lumOff val="4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Targets</a:t>
          </a:r>
          <a:endParaRPr lang="en-US" sz="2200" b="1" kern="1200" dirty="0"/>
        </a:p>
      </dsp:txBody>
      <dsp:txXfrm>
        <a:off x="768057" y="3135659"/>
        <a:ext cx="1542940" cy="1053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D535C-BBB4-4D11-BA39-B2C930D3DA9D}">
      <dsp:nvSpPr>
        <dsp:cNvPr id="0" name=""/>
        <dsp:cNvSpPr/>
      </dsp:nvSpPr>
      <dsp:spPr>
        <a:xfrm rot="16200000">
          <a:off x="656005" y="-637698"/>
          <a:ext cx="2133600" cy="3408997"/>
        </a:xfrm>
        <a:prstGeom prst="round1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Teachers take an active role and ownership in their own continuous improvement process</a:t>
          </a:r>
        </a:p>
      </dsp:txBody>
      <dsp:txXfrm rot="5400000">
        <a:off x="18307" y="0"/>
        <a:ext cx="3408997" cy="1600200"/>
      </dsp:txXfrm>
    </dsp:sp>
    <dsp:sp modelId="{144249D8-0B16-42AF-AC69-169B034D3629}">
      <dsp:nvSpPr>
        <dsp:cNvPr id="0" name=""/>
        <dsp:cNvSpPr/>
      </dsp:nvSpPr>
      <dsp:spPr>
        <a:xfrm>
          <a:off x="3408997" y="0"/>
          <a:ext cx="3408997" cy="2133600"/>
        </a:xfrm>
        <a:prstGeom prst="round1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Use of SLOs is versatile enough to accommodate measuring student growth and/or achievement within any course content area</a:t>
          </a:r>
        </a:p>
      </dsp:txBody>
      <dsp:txXfrm>
        <a:off x="3408997" y="0"/>
        <a:ext cx="3408997" cy="1600200"/>
      </dsp:txXfrm>
    </dsp:sp>
    <dsp:sp modelId="{D28A3C88-6430-45C3-84B3-1453F3D04FA5}">
      <dsp:nvSpPr>
        <dsp:cNvPr id="0" name=""/>
        <dsp:cNvSpPr/>
      </dsp:nvSpPr>
      <dsp:spPr>
        <a:xfrm rot="10800000">
          <a:off x="0" y="2133600"/>
          <a:ext cx="3408997" cy="2133600"/>
        </a:xfrm>
        <a:prstGeom prst="round1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rPr>
            <a:t>Teachers are already involved in a similar process to the SLO process within their school or district, especially if their school  is a PLC or uses a Response to Intervention (RTI) model</a:t>
          </a:r>
        </a:p>
      </dsp:txBody>
      <dsp:txXfrm rot="10800000">
        <a:off x="0" y="2667000"/>
        <a:ext cx="3408997" cy="1600200"/>
      </dsp:txXfrm>
    </dsp:sp>
    <dsp:sp modelId="{E1CC7180-4FCA-4386-877C-774BEA71D6E0}">
      <dsp:nvSpPr>
        <dsp:cNvPr id="0" name=""/>
        <dsp:cNvSpPr/>
      </dsp:nvSpPr>
      <dsp:spPr>
        <a:xfrm rot="5400000">
          <a:off x="4046696" y="1495901"/>
          <a:ext cx="2133600" cy="3408997"/>
        </a:xfrm>
        <a:prstGeom prst="round1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SLOs are good instructional practice for teachers in all grades and content areas because  they focus on assessing students’ current understanding of the  content standards</a:t>
          </a:r>
        </a:p>
      </dsp:txBody>
      <dsp:txXfrm rot="-5400000">
        <a:off x="3408998" y="2666999"/>
        <a:ext cx="3408997" cy="1600200"/>
      </dsp:txXfrm>
    </dsp:sp>
    <dsp:sp modelId="{A834B608-77C0-4C31-B514-31CCFBE6AFE8}">
      <dsp:nvSpPr>
        <dsp:cNvPr id="0" name=""/>
        <dsp:cNvSpPr/>
      </dsp:nvSpPr>
      <dsp:spPr>
        <a:xfrm>
          <a:off x="2386298" y="1600200"/>
          <a:ext cx="2045398" cy="1066800"/>
        </a:xfrm>
        <a:prstGeom prst="round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Benefits of Implementing SLO Process</a:t>
          </a:r>
        </a:p>
      </dsp:txBody>
      <dsp:txXfrm>
        <a:off x="2438375" y="1652277"/>
        <a:ext cx="1941244" cy="962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D8666-E981-4A8A-A029-92CFA5543D51}">
      <dsp:nvSpPr>
        <dsp:cNvPr id="0" name=""/>
        <dsp:cNvSpPr/>
      </dsp:nvSpPr>
      <dsp:spPr>
        <a:xfrm>
          <a:off x="4897862" y="1099934"/>
          <a:ext cx="136184" cy="417633"/>
        </a:xfrm>
        <a:custGeom>
          <a:avLst/>
          <a:gdLst/>
          <a:ahLst/>
          <a:cxnLst/>
          <a:rect l="0" t="0" r="0" b="0"/>
          <a:pathLst>
            <a:path>
              <a:moveTo>
                <a:pt x="0" y="0"/>
              </a:moveTo>
              <a:lnTo>
                <a:pt x="0" y="417633"/>
              </a:lnTo>
              <a:lnTo>
                <a:pt x="136184" y="4176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325A72-5E31-4738-8F24-E233008DE1FA}">
      <dsp:nvSpPr>
        <dsp:cNvPr id="0" name=""/>
        <dsp:cNvSpPr/>
      </dsp:nvSpPr>
      <dsp:spPr>
        <a:xfrm>
          <a:off x="4001312" y="455326"/>
          <a:ext cx="1259708" cy="190658"/>
        </a:xfrm>
        <a:custGeom>
          <a:avLst/>
          <a:gdLst/>
          <a:ahLst/>
          <a:cxnLst/>
          <a:rect l="0" t="0" r="0" b="0"/>
          <a:pathLst>
            <a:path>
              <a:moveTo>
                <a:pt x="0" y="0"/>
              </a:moveTo>
              <a:lnTo>
                <a:pt x="0" y="95329"/>
              </a:lnTo>
              <a:lnTo>
                <a:pt x="1259708" y="95329"/>
              </a:lnTo>
              <a:lnTo>
                <a:pt x="1259708" y="1906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95BE78-6639-4160-A28B-CF263A14A978}">
      <dsp:nvSpPr>
        <dsp:cNvPr id="0" name=""/>
        <dsp:cNvSpPr/>
      </dsp:nvSpPr>
      <dsp:spPr>
        <a:xfrm>
          <a:off x="4026279" y="1744541"/>
          <a:ext cx="136184" cy="2351456"/>
        </a:xfrm>
        <a:custGeom>
          <a:avLst/>
          <a:gdLst/>
          <a:ahLst/>
          <a:cxnLst/>
          <a:rect l="0" t="0" r="0" b="0"/>
          <a:pathLst>
            <a:path>
              <a:moveTo>
                <a:pt x="0" y="0"/>
              </a:moveTo>
              <a:lnTo>
                <a:pt x="0" y="2351456"/>
              </a:lnTo>
              <a:lnTo>
                <a:pt x="136184" y="235145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73C2E-32AF-4A3D-B0F5-0D6496D20481}">
      <dsp:nvSpPr>
        <dsp:cNvPr id="0" name=""/>
        <dsp:cNvSpPr/>
      </dsp:nvSpPr>
      <dsp:spPr>
        <a:xfrm>
          <a:off x="4026279" y="1744541"/>
          <a:ext cx="136184" cy="1706848"/>
        </a:xfrm>
        <a:custGeom>
          <a:avLst/>
          <a:gdLst/>
          <a:ahLst/>
          <a:cxnLst/>
          <a:rect l="0" t="0" r="0" b="0"/>
          <a:pathLst>
            <a:path>
              <a:moveTo>
                <a:pt x="0" y="0"/>
              </a:moveTo>
              <a:lnTo>
                <a:pt x="0" y="1706848"/>
              </a:lnTo>
              <a:lnTo>
                <a:pt x="136184" y="170684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BC382-909F-4201-8FD7-2C0385DB9269}">
      <dsp:nvSpPr>
        <dsp:cNvPr id="0" name=""/>
        <dsp:cNvSpPr/>
      </dsp:nvSpPr>
      <dsp:spPr>
        <a:xfrm>
          <a:off x="4026279" y="1744541"/>
          <a:ext cx="136184" cy="1062240"/>
        </a:xfrm>
        <a:custGeom>
          <a:avLst/>
          <a:gdLst/>
          <a:ahLst/>
          <a:cxnLst/>
          <a:rect l="0" t="0" r="0" b="0"/>
          <a:pathLst>
            <a:path>
              <a:moveTo>
                <a:pt x="0" y="0"/>
              </a:moveTo>
              <a:lnTo>
                <a:pt x="0" y="1062240"/>
              </a:lnTo>
              <a:lnTo>
                <a:pt x="136184" y="106224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A4D923-B2DC-4CD3-959B-74476C7061C2}">
      <dsp:nvSpPr>
        <dsp:cNvPr id="0" name=""/>
        <dsp:cNvSpPr/>
      </dsp:nvSpPr>
      <dsp:spPr>
        <a:xfrm>
          <a:off x="4026279" y="1744541"/>
          <a:ext cx="136184" cy="417633"/>
        </a:xfrm>
        <a:custGeom>
          <a:avLst/>
          <a:gdLst/>
          <a:ahLst/>
          <a:cxnLst/>
          <a:rect l="0" t="0" r="0" b="0"/>
          <a:pathLst>
            <a:path>
              <a:moveTo>
                <a:pt x="0" y="0"/>
              </a:moveTo>
              <a:lnTo>
                <a:pt x="0" y="417633"/>
              </a:lnTo>
              <a:lnTo>
                <a:pt x="136184" y="4176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31AD1-27C7-46DF-9825-E5A9543DDA60}">
      <dsp:nvSpPr>
        <dsp:cNvPr id="0" name=""/>
        <dsp:cNvSpPr/>
      </dsp:nvSpPr>
      <dsp:spPr>
        <a:xfrm>
          <a:off x="3840160" y="1099934"/>
          <a:ext cx="549278" cy="190658"/>
        </a:xfrm>
        <a:custGeom>
          <a:avLst/>
          <a:gdLst/>
          <a:ahLst/>
          <a:cxnLst/>
          <a:rect l="0" t="0" r="0" b="0"/>
          <a:pathLst>
            <a:path>
              <a:moveTo>
                <a:pt x="0" y="0"/>
              </a:moveTo>
              <a:lnTo>
                <a:pt x="0" y="95329"/>
              </a:lnTo>
              <a:lnTo>
                <a:pt x="549278" y="95329"/>
              </a:lnTo>
              <a:lnTo>
                <a:pt x="549278" y="19065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7653B-F775-490D-A6CF-34D95C1EB105}">
      <dsp:nvSpPr>
        <dsp:cNvPr id="0" name=""/>
        <dsp:cNvSpPr/>
      </dsp:nvSpPr>
      <dsp:spPr>
        <a:xfrm>
          <a:off x="3290882" y="1099934"/>
          <a:ext cx="549278" cy="190658"/>
        </a:xfrm>
        <a:custGeom>
          <a:avLst/>
          <a:gdLst/>
          <a:ahLst/>
          <a:cxnLst/>
          <a:rect l="0" t="0" r="0" b="0"/>
          <a:pathLst>
            <a:path>
              <a:moveTo>
                <a:pt x="549278" y="0"/>
              </a:moveTo>
              <a:lnTo>
                <a:pt x="549278" y="95329"/>
              </a:lnTo>
              <a:lnTo>
                <a:pt x="0" y="95329"/>
              </a:lnTo>
              <a:lnTo>
                <a:pt x="0" y="190658"/>
              </a:lnTo>
            </a:path>
          </a:pathLst>
        </a:custGeom>
        <a:noFill/>
        <a:ln w="15875" cap="flat" cmpd="sng" algn="ctr">
          <a:solidFill>
            <a:scrgbClr r="0" g="0" b="0">
              <a:shade val="80000"/>
              <a:lumMod val="90000"/>
            </a:scrgbClr>
          </a:solidFill>
          <a:prstDash val="dash"/>
        </a:ln>
        <a:effectLst/>
      </dsp:spPr>
      <dsp:style>
        <a:lnRef idx="2">
          <a:scrgbClr r="0" g="0" b="0"/>
        </a:lnRef>
        <a:fillRef idx="0">
          <a:scrgbClr r="0" g="0" b="0"/>
        </a:fillRef>
        <a:effectRef idx="0">
          <a:scrgbClr r="0" g="0" b="0"/>
        </a:effectRef>
        <a:fontRef idx="minor"/>
      </dsp:style>
    </dsp:sp>
    <dsp:sp modelId="{4703A420-D30C-4AF4-B289-1ADACAE5477B}">
      <dsp:nvSpPr>
        <dsp:cNvPr id="0" name=""/>
        <dsp:cNvSpPr/>
      </dsp:nvSpPr>
      <dsp:spPr>
        <a:xfrm>
          <a:off x="3840160" y="455326"/>
          <a:ext cx="161151" cy="190658"/>
        </a:xfrm>
        <a:custGeom>
          <a:avLst/>
          <a:gdLst/>
          <a:ahLst/>
          <a:cxnLst/>
          <a:rect l="0" t="0" r="0" b="0"/>
          <a:pathLst>
            <a:path>
              <a:moveTo>
                <a:pt x="161151" y="0"/>
              </a:moveTo>
              <a:lnTo>
                <a:pt x="161151" y="95329"/>
              </a:lnTo>
              <a:lnTo>
                <a:pt x="0" y="95329"/>
              </a:lnTo>
              <a:lnTo>
                <a:pt x="0" y="1906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A06AC-E3A5-435D-8C61-AC204C0B5C72}">
      <dsp:nvSpPr>
        <dsp:cNvPr id="0" name=""/>
        <dsp:cNvSpPr/>
      </dsp:nvSpPr>
      <dsp:spPr>
        <a:xfrm>
          <a:off x="2741604" y="455326"/>
          <a:ext cx="1259708" cy="190658"/>
        </a:xfrm>
        <a:custGeom>
          <a:avLst/>
          <a:gdLst/>
          <a:ahLst/>
          <a:cxnLst/>
          <a:rect l="0" t="0" r="0" b="0"/>
          <a:pathLst>
            <a:path>
              <a:moveTo>
                <a:pt x="1259708" y="0"/>
              </a:moveTo>
              <a:lnTo>
                <a:pt x="1259708" y="95329"/>
              </a:lnTo>
              <a:lnTo>
                <a:pt x="0" y="95329"/>
              </a:lnTo>
              <a:lnTo>
                <a:pt x="0" y="1906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E2254-739C-4219-B230-ED9B53133687}">
      <dsp:nvSpPr>
        <dsp:cNvPr id="0" name=""/>
        <dsp:cNvSpPr/>
      </dsp:nvSpPr>
      <dsp:spPr>
        <a:xfrm>
          <a:off x="3547363" y="1377"/>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USOE</a:t>
          </a:r>
          <a:endParaRPr lang="en-US" sz="1100" b="1" kern="1200" dirty="0"/>
        </a:p>
      </dsp:txBody>
      <dsp:txXfrm>
        <a:off x="3547363" y="1377"/>
        <a:ext cx="907898" cy="453949"/>
      </dsp:txXfrm>
    </dsp:sp>
    <dsp:sp modelId="{5ED4A6FD-76C6-4638-BFC6-364CDB81D774}">
      <dsp:nvSpPr>
        <dsp:cNvPr id="0" name=""/>
        <dsp:cNvSpPr/>
      </dsp:nvSpPr>
      <dsp:spPr>
        <a:xfrm>
          <a:off x="2287655" y="645985"/>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USOE STAT</a:t>
          </a:r>
          <a:endParaRPr lang="en-US" sz="1100" b="1" kern="1200" dirty="0"/>
        </a:p>
      </dsp:txBody>
      <dsp:txXfrm>
        <a:off x="2287655" y="645985"/>
        <a:ext cx="907898" cy="453949"/>
      </dsp:txXfrm>
    </dsp:sp>
    <dsp:sp modelId="{A991CC72-9799-49AA-B9AE-09EA7273FFCD}">
      <dsp:nvSpPr>
        <dsp:cNvPr id="0" name=""/>
        <dsp:cNvSpPr/>
      </dsp:nvSpPr>
      <dsp:spPr>
        <a:xfrm>
          <a:off x="3386211" y="645985"/>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LEA SLO Specialists</a:t>
          </a:r>
          <a:endParaRPr lang="en-US" sz="1100" b="1" kern="1200" dirty="0"/>
        </a:p>
      </dsp:txBody>
      <dsp:txXfrm>
        <a:off x="3386211" y="645985"/>
        <a:ext cx="907898" cy="453949"/>
      </dsp:txXfrm>
    </dsp:sp>
    <dsp:sp modelId="{FE304797-F682-4F0C-A69A-461D639BF10D}">
      <dsp:nvSpPr>
        <dsp:cNvPr id="0" name=""/>
        <dsp:cNvSpPr/>
      </dsp:nvSpPr>
      <dsp:spPr>
        <a:xfrm>
          <a:off x="2836933" y="1290592"/>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Association SLO Leads</a:t>
          </a:r>
          <a:endParaRPr lang="en-US" sz="1100" b="1" kern="1200" dirty="0"/>
        </a:p>
      </dsp:txBody>
      <dsp:txXfrm>
        <a:off x="2836933" y="1290592"/>
        <a:ext cx="907898" cy="453949"/>
      </dsp:txXfrm>
    </dsp:sp>
    <dsp:sp modelId="{02099A54-D831-4CE6-B3A8-8F6B2BC0C91C}">
      <dsp:nvSpPr>
        <dsp:cNvPr id="0" name=""/>
        <dsp:cNvSpPr/>
      </dsp:nvSpPr>
      <dsp:spPr>
        <a:xfrm>
          <a:off x="3935490" y="1290592"/>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LEA STATs</a:t>
          </a:r>
          <a:endParaRPr lang="en-US" sz="1100" b="1" kern="1200" dirty="0"/>
        </a:p>
      </dsp:txBody>
      <dsp:txXfrm>
        <a:off x="3935490" y="1290592"/>
        <a:ext cx="907898" cy="453949"/>
      </dsp:txXfrm>
    </dsp:sp>
    <dsp:sp modelId="{546F5BF4-DF70-4203-8DA0-A4E4A87CEF02}">
      <dsp:nvSpPr>
        <dsp:cNvPr id="0" name=""/>
        <dsp:cNvSpPr/>
      </dsp:nvSpPr>
      <dsp:spPr>
        <a:xfrm>
          <a:off x="4162464" y="1935200"/>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School Administrators</a:t>
          </a:r>
          <a:endParaRPr lang="en-US" sz="1100" b="1" kern="1200" dirty="0"/>
        </a:p>
      </dsp:txBody>
      <dsp:txXfrm>
        <a:off x="4162464" y="1935200"/>
        <a:ext cx="907898" cy="453949"/>
      </dsp:txXfrm>
    </dsp:sp>
    <dsp:sp modelId="{25EF2573-1BEB-4E7E-9F24-0161D704F305}">
      <dsp:nvSpPr>
        <dsp:cNvPr id="0" name=""/>
        <dsp:cNvSpPr/>
      </dsp:nvSpPr>
      <dsp:spPr>
        <a:xfrm>
          <a:off x="4162464" y="2579808"/>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School SLO Specialists</a:t>
          </a:r>
          <a:endParaRPr lang="en-US" sz="1100" b="1" kern="1200" dirty="0"/>
        </a:p>
      </dsp:txBody>
      <dsp:txXfrm>
        <a:off x="4162464" y="2579808"/>
        <a:ext cx="907898" cy="453949"/>
      </dsp:txXfrm>
    </dsp:sp>
    <dsp:sp modelId="{E82F2B98-508F-4015-BC7C-D7F36682D251}">
      <dsp:nvSpPr>
        <dsp:cNvPr id="0" name=""/>
        <dsp:cNvSpPr/>
      </dsp:nvSpPr>
      <dsp:spPr>
        <a:xfrm>
          <a:off x="4162464" y="3224415"/>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School STATs</a:t>
          </a:r>
        </a:p>
      </dsp:txBody>
      <dsp:txXfrm>
        <a:off x="4162464" y="3224415"/>
        <a:ext cx="907898" cy="453949"/>
      </dsp:txXfrm>
    </dsp:sp>
    <dsp:sp modelId="{0B783C0C-09C7-4F92-8F66-C446DE4DC5F8}">
      <dsp:nvSpPr>
        <dsp:cNvPr id="0" name=""/>
        <dsp:cNvSpPr/>
      </dsp:nvSpPr>
      <dsp:spPr>
        <a:xfrm>
          <a:off x="4162464" y="3869023"/>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Teachers/ Teams</a:t>
          </a:r>
        </a:p>
      </dsp:txBody>
      <dsp:txXfrm>
        <a:off x="4162464" y="3869023"/>
        <a:ext cx="907898" cy="453949"/>
      </dsp:txXfrm>
    </dsp:sp>
    <dsp:sp modelId="{ED29F54D-4D7A-4FF4-829F-11457BF92D85}">
      <dsp:nvSpPr>
        <dsp:cNvPr id="0" name=""/>
        <dsp:cNvSpPr/>
      </dsp:nvSpPr>
      <dsp:spPr>
        <a:xfrm>
          <a:off x="4807072" y="645985"/>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District Administration</a:t>
          </a:r>
          <a:endParaRPr lang="en-US" sz="1100" b="1" kern="1200" dirty="0"/>
        </a:p>
      </dsp:txBody>
      <dsp:txXfrm>
        <a:off x="4807072" y="645985"/>
        <a:ext cx="907898" cy="453949"/>
      </dsp:txXfrm>
    </dsp:sp>
    <dsp:sp modelId="{7FBA12B2-B088-4987-A9D0-F2E29F2A6783}">
      <dsp:nvSpPr>
        <dsp:cNvPr id="0" name=""/>
        <dsp:cNvSpPr/>
      </dsp:nvSpPr>
      <dsp:spPr>
        <a:xfrm>
          <a:off x="5034046" y="1290592"/>
          <a:ext cx="907898" cy="4539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District JEEC (Jt. Ed Eval</a:t>
          </a:r>
          <a:r>
            <a:rPr lang="en-US" sz="1100" kern="1200" dirty="0" smtClean="0"/>
            <a:t>. Committee)</a:t>
          </a:r>
          <a:endParaRPr lang="en-US" sz="1100" kern="1200" dirty="0"/>
        </a:p>
      </dsp:txBody>
      <dsp:txXfrm>
        <a:off x="5034046" y="1290592"/>
        <a:ext cx="907898" cy="453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1D3A6-FFA3-477C-A0E9-8FF592AB2127}">
      <dsp:nvSpPr>
        <dsp:cNvPr id="0" name=""/>
        <dsp:cNvSpPr/>
      </dsp:nvSpPr>
      <dsp:spPr>
        <a:xfrm>
          <a:off x="1324360" y="1722789"/>
          <a:ext cx="94159" cy="1049208"/>
        </a:xfrm>
        <a:custGeom>
          <a:avLst/>
          <a:gdLst/>
          <a:ahLst/>
          <a:cxnLst/>
          <a:rect l="0" t="0" r="0" b="0"/>
          <a:pathLst>
            <a:path>
              <a:moveTo>
                <a:pt x="0" y="0"/>
              </a:moveTo>
              <a:lnTo>
                <a:pt x="0" y="1049208"/>
              </a:lnTo>
              <a:lnTo>
                <a:pt x="94159" y="10492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183D51-33A6-49BC-B8FD-3ADAC1654AF2}">
      <dsp:nvSpPr>
        <dsp:cNvPr id="0" name=""/>
        <dsp:cNvSpPr/>
      </dsp:nvSpPr>
      <dsp:spPr>
        <a:xfrm>
          <a:off x="1230200" y="1722789"/>
          <a:ext cx="94159" cy="1049208"/>
        </a:xfrm>
        <a:custGeom>
          <a:avLst/>
          <a:gdLst/>
          <a:ahLst/>
          <a:cxnLst/>
          <a:rect l="0" t="0" r="0" b="0"/>
          <a:pathLst>
            <a:path>
              <a:moveTo>
                <a:pt x="94159" y="0"/>
              </a:moveTo>
              <a:lnTo>
                <a:pt x="94159" y="1049208"/>
              </a:lnTo>
              <a:lnTo>
                <a:pt x="0" y="10492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7EC39-1DB9-4B5B-89B5-D65677EE37D5}">
      <dsp:nvSpPr>
        <dsp:cNvPr id="0" name=""/>
        <dsp:cNvSpPr/>
      </dsp:nvSpPr>
      <dsp:spPr>
        <a:xfrm>
          <a:off x="1324360" y="1722789"/>
          <a:ext cx="94159" cy="412509"/>
        </a:xfrm>
        <a:custGeom>
          <a:avLst/>
          <a:gdLst/>
          <a:ahLst/>
          <a:cxnLst/>
          <a:rect l="0" t="0" r="0" b="0"/>
          <a:pathLst>
            <a:path>
              <a:moveTo>
                <a:pt x="0" y="0"/>
              </a:moveTo>
              <a:lnTo>
                <a:pt x="0" y="412509"/>
              </a:lnTo>
              <a:lnTo>
                <a:pt x="94159" y="4125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9C2B3-A912-4B21-A7F8-2B080AC869E8}">
      <dsp:nvSpPr>
        <dsp:cNvPr id="0" name=""/>
        <dsp:cNvSpPr/>
      </dsp:nvSpPr>
      <dsp:spPr>
        <a:xfrm>
          <a:off x="1230200" y="1722789"/>
          <a:ext cx="94159" cy="412509"/>
        </a:xfrm>
        <a:custGeom>
          <a:avLst/>
          <a:gdLst/>
          <a:ahLst/>
          <a:cxnLst/>
          <a:rect l="0" t="0" r="0" b="0"/>
          <a:pathLst>
            <a:path>
              <a:moveTo>
                <a:pt x="94159" y="0"/>
              </a:moveTo>
              <a:lnTo>
                <a:pt x="94159" y="412509"/>
              </a:lnTo>
              <a:lnTo>
                <a:pt x="0" y="4125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D158E7-FA5C-4332-B8FF-1FBAE3944CF8}">
      <dsp:nvSpPr>
        <dsp:cNvPr id="0" name=""/>
        <dsp:cNvSpPr/>
      </dsp:nvSpPr>
      <dsp:spPr>
        <a:xfrm>
          <a:off x="1772740" y="1086090"/>
          <a:ext cx="636699" cy="412509"/>
        </a:xfrm>
        <a:custGeom>
          <a:avLst/>
          <a:gdLst/>
          <a:ahLst/>
          <a:cxnLst/>
          <a:rect l="0" t="0" r="0" b="0"/>
          <a:pathLst>
            <a:path>
              <a:moveTo>
                <a:pt x="636699" y="0"/>
              </a:moveTo>
              <a:lnTo>
                <a:pt x="636699" y="412509"/>
              </a:lnTo>
              <a:lnTo>
                <a:pt x="0" y="4125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FE43F-2665-4B77-9904-2552E13F38BE}">
      <dsp:nvSpPr>
        <dsp:cNvPr id="0" name=""/>
        <dsp:cNvSpPr/>
      </dsp:nvSpPr>
      <dsp:spPr>
        <a:xfrm>
          <a:off x="2857818" y="449391"/>
          <a:ext cx="94159" cy="412509"/>
        </a:xfrm>
        <a:custGeom>
          <a:avLst/>
          <a:gdLst/>
          <a:ahLst/>
          <a:cxnLst/>
          <a:rect l="0" t="0" r="0" b="0"/>
          <a:pathLst>
            <a:path>
              <a:moveTo>
                <a:pt x="94159" y="0"/>
              </a:moveTo>
              <a:lnTo>
                <a:pt x="94159" y="412509"/>
              </a:lnTo>
              <a:lnTo>
                <a:pt x="0" y="4125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438F68-56BB-4D1E-9A7B-038E4E977444}">
      <dsp:nvSpPr>
        <dsp:cNvPr id="0" name=""/>
        <dsp:cNvSpPr/>
      </dsp:nvSpPr>
      <dsp:spPr>
        <a:xfrm>
          <a:off x="2503599" y="1012"/>
          <a:ext cx="896759" cy="448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School Administrators</a:t>
          </a:r>
          <a:endParaRPr lang="en-US" sz="1100" b="1" kern="1200" dirty="0"/>
        </a:p>
      </dsp:txBody>
      <dsp:txXfrm>
        <a:off x="2503599" y="1012"/>
        <a:ext cx="896759" cy="448379"/>
      </dsp:txXfrm>
    </dsp:sp>
    <dsp:sp modelId="{88D53108-1874-491D-9000-99A95B945924}">
      <dsp:nvSpPr>
        <dsp:cNvPr id="0" name=""/>
        <dsp:cNvSpPr/>
      </dsp:nvSpPr>
      <dsp:spPr>
        <a:xfrm>
          <a:off x="1961059" y="637711"/>
          <a:ext cx="896759" cy="448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School SLO Specialist</a:t>
          </a:r>
        </a:p>
      </dsp:txBody>
      <dsp:txXfrm>
        <a:off x="1961059" y="637711"/>
        <a:ext cx="896759" cy="448379"/>
      </dsp:txXfrm>
    </dsp:sp>
    <dsp:sp modelId="{541BF45F-4498-4CFF-B886-4D7112B06D8E}">
      <dsp:nvSpPr>
        <dsp:cNvPr id="0" name=""/>
        <dsp:cNvSpPr/>
      </dsp:nvSpPr>
      <dsp:spPr>
        <a:xfrm>
          <a:off x="875981" y="1274410"/>
          <a:ext cx="896759" cy="448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School STAT</a:t>
          </a:r>
        </a:p>
      </dsp:txBody>
      <dsp:txXfrm>
        <a:off x="875981" y="1274410"/>
        <a:ext cx="896759" cy="448379"/>
      </dsp:txXfrm>
    </dsp:sp>
    <dsp:sp modelId="{38133A83-B727-4240-A1C7-7D59657997B9}">
      <dsp:nvSpPr>
        <dsp:cNvPr id="0" name=""/>
        <dsp:cNvSpPr/>
      </dsp:nvSpPr>
      <dsp:spPr>
        <a:xfrm>
          <a:off x="333441" y="1911109"/>
          <a:ext cx="896759" cy="448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Teams/ Teachers</a:t>
          </a:r>
        </a:p>
      </dsp:txBody>
      <dsp:txXfrm>
        <a:off x="333441" y="1911109"/>
        <a:ext cx="896759" cy="448379"/>
      </dsp:txXfrm>
    </dsp:sp>
    <dsp:sp modelId="{0FC509EE-AC8B-411C-8355-B2CB9CB26DD6}">
      <dsp:nvSpPr>
        <dsp:cNvPr id="0" name=""/>
        <dsp:cNvSpPr/>
      </dsp:nvSpPr>
      <dsp:spPr>
        <a:xfrm>
          <a:off x="1418520" y="1911109"/>
          <a:ext cx="896759" cy="448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Teams/ Teachers</a:t>
          </a:r>
        </a:p>
      </dsp:txBody>
      <dsp:txXfrm>
        <a:off x="1418520" y="1911109"/>
        <a:ext cx="896759" cy="448379"/>
      </dsp:txXfrm>
    </dsp:sp>
    <dsp:sp modelId="{A746225E-1A6D-4EE9-9E87-32B6A476E3DC}">
      <dsp:nvSpPr>
        <dsp:cNvPr id="0" name=""/>
        <dsp:cNvSpPr/>
      </dsp:nvSpPr>
      <dsp:spPr>
        <a:xfrm>
          <a:off x="333441" y="2547808"/>
          <a:ext cx="896759" cy="448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Teams / Teachers</a:t>
          </a:r>
        </a:p>
      </dsp:txBody>
      <dsp:txXfrm>
        <a:off x="333441" y="2547808"/>
        <a:ext cx="896759" cy="448379"/>
      </dsp:txXfrm>
    </dsp:sp>
    <dsp:sp modelId="{6B480B62-B118-4C57-A0C3-B2A36D62F200}">
      <dsp:nvSpPr>
        <dsp:cNvPr id="0" name=""/>
        <dsp:cNvSpPr/>
      </dsp:nvSpPr>
      <dsp:spPr>
        <a:xfrm>
          <a:off x="1418520" y="2547808"/>
          <a:ext cx="896759" cy="448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Teams/ Teachers</a:t>
          </a:r>
        </a:p>
      </dsp:txBody>
      <dsp:txXfrm>
        <a:off x="1418520" y="2547808"/>
        <a:ext cx="896759" cy="4483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9156BFE-CD25-4057-ACC3-93EC6645B817}" type="datetimeFigureOut">
              <a:rPr lang="en-US" smtClean="0"/>
              <a:t>9/23/2014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2FFFAE-D6CF-4D31-9FAF-44D3E51E0758}" type="slidenum">
              <a:rPr lang="en-US" smtClean="0"/>
              <a:t>‹#›</a:t>
            </a:fld>
            <a:endParaRPr lang="en-US"/>
          </a:p>
        </p:txBody>
      </p:sp>
    </p:spTree>
    <p:extLst>
      <p:ext uri="{BB962C8B-B14F-4D97-AF65-F5344CB8AC3E}">
        <p14:creationId xmlns:p14="http://schemas.microsoft.com/office/powerpoint/2010/main" val="692927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F4B0E3-A18C-4CDD-89ED-8A61A9A6F557}" type="datetimeFigureOut">
              <a:rPr lang="en-US" smtClean="0"/>
              <a:t>9/23/2014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286032-9809-4561-A1F1-EF3D827FCB9A}" type="slidenum">
              <a:rPr lang="en-US" smtClean="0"/>
              <a:t>‹#›</a:t>
            </a:fld>
            <a:endParaRPr lang="en-US"/>
          </a:p>
        </p:txBody>
      </p:sp>
    </p:spTree>
    <p:extLst>
      <p:ext uri="{BB962C8B-B14F-4D97-AF65-F5344CB8AC3E}">
        <p14:creationId xmlns:p14="http://schemas.microsoft.com/office/powerpoint/2010/main" val="2839788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286032-9809-4561-A1F1-EF3D827FCB9A}" type="slidenum">
              <a:rPr lang="en-US" smtClean="0"/>
              <a:t>1</a:t>
            </a:fld>
            <a:endParaRPr lang="en-US"/>
          </a:p>
        </p:txBody>
      </p:sp>
    </p:spTree>
    <p:extLst>
      <p:ext uri="{BB962C8B-B14F-4D97-AF65-F5344CB8AC3E}">
        <p14:creationId xmlns:p14="http://schemas.microsoft.com/office/powerpoint/2010/main" val="125369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http://www.schools.utah.gov/CURR/educatoreffectiveness/Model-Evaluation-System.aspx</a:t>
            </a:r>
          </a:p>
          <a:p>
            <a:endParaRPr lang="en-US" dirty="0"/>
          </a:p>
        </p:txBody>
      </p:sp>
      <p:sp>
        <p:nvSpPr>
          <p:cNvPr id="4" name="Slide Number Placeholder 3"/>
          <p:cNvSpPr>
            <a:spLocks noGrp="1"/>
          </p:cNvSpPr>
          <p:nvPr>
            <p:ph type="sldNum" sz="quarter" idx="10"/>
          </p:nvPr>
        </p:nvSpPr>
        <p:spPr/>
        <p:txBody>
          <a:bodyPr/>
          <a:lstStyle/>
          <a:p>
            <a:fld id="{DDED6F39-F283-4A1C-92A4-DEAA5D5EAE04}" type="slidenum">
              <a:rPr lang="en-US" smtClean="0"/>
              <a:t>20</a:t>
            </a:fld>
            <a:endParaRPr lang="en-US"/>
          </a:p>
        </p:txBody>
      </p:sp>
    </p:spTree>
    <p:extLst>
      <p:ext uri="{BB962C8B-B14F-4D97-AF65-F5344CB8AC3E}">
        <p14:creationId xmlns:p14="http://schemas.microsoft.com/office/powerpoint/2010/main" val="415989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area specialists and teacher writing groups have developed over 150 SLOs in the following subjects/course/grades:</a:t>
            </a:r>
          </a:p>
          <a:p>
            <a:endParaRPr lang="en-US" baseline="0" dirty="0" smtClean="0"/>
          </a:p>
          <a:p>
            <a:r>
              <a:rPr lang="en-US" baseline="0" dirty="0" smtClean="0"/>
              <a:t>Social Studies</a:t>
            </a:r>
          </a:p>
          <a:p>
            <a:r>
              <a:rPr lang="en-US" baseline="0" dirty="0" smtClean="0"/>
              <a:t>Fine Arts</a:t>
            </a:r>
          </a:p>
          <a:p>
            <a:r>
              <a:rPr lang="en-US" baseline="0" dirty="0" smtClean="0"/>
              <a:t>CTE</a:t>
            </a:r>
          </a:p>
          <a:p>
            <a:r>
              <a:rPr lang="en-US" baseline="0" dirty="0" smtClean="0"/>
              <a:t>Special Education</a:t>
            </a:r>
          </a:p>
          <a:p>
            <a:r>
              <a:rPr lang="en-US" baseline="0" dirty="0" smtClean="0"/>
              <a:t>Early Childhood Education</a:t>
            </a:r>
          </a:p>
          <a:p>
            <a:r>
              <a:rPr lang="en-US" baseline="0" dirty="0" smtClean="0"/>
              <a:t>Health</a:t>
            </a:r>
          </a:p>
          <a:p>
            <a:r>
              <a:rPr lang="en-US" baseline="0" dirty="0" smtClean="0"/>
              <a:t>PE</a:t>
            </a:r>
          </a:p>
          <a:p>
            <a:r>
              <a:rPr lang="en-US" baseline="0" dirty="0" smtClean="0"/>
              <a:t>Science K-3</a:t>
            </a:r>
          </a:p>
          <a:p>
            <a:endParaRPr lang="en-US" baseline="0" dirty="0" smtClean="0"/>
          </a:p>
          <a:p>
            <a:r>
              <a:rPr lang="en-US" baseline="0" dirty="0" smtClean="0"/>
              <a:t>This year, 2014-15, tested subjects and grades will develop some SLOs in math, English language arts, and science.  Additional SLOs in NTSG will also be developed.  </a:t>
            </a:r>
          </a:p>
          <a:p>
            <a:endParaRPr lang="en-US" baseline="0" dirty="0" smtClean="0"/>
          </a:p>
          <a:p>
            <a:r>
              <a:rPr lang="en-US" baseline="0" dirty="0" smtClean="0"/>
              <a:t>These are examples, not exemplars.  They should be used as models for districts, schools, and teachers to use to develop their own SLOs that are contextualized to their students and classes.</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DED6F39-F283-4A1C-92A4-DEAA5D5EAE04}" type="slidenum">
              <a:rPr lang="en-US" smtClean="0"/>
              <a:t>21</a:t>
            </a:fld>
            <a:endParaRPr lang="en-US"/>
          </a:p>
        </p:txBody>
      </p:sp>
    </p:spTree>
    <p:extLst>
      <p:ext uri="{BB962C8B-B14F-4D97-AF65-F5344CB8AC3E}">
        <p14:creationId xmlns:p14="http://schemas.microsoft.com/office/powerpoint/2010/main" val="88565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draft SLO Handbook and Toolkit</a:t>
            </a:r>
            <a:r>
              <a:rPr lang="en-US" baseline="0" dirty="0" smtClean="0"/>
              <a:t> from Spring 2014 has been edited and consolidated into one document:  The Utah Guidelines and Toolkit for Student Learning Objectives. </a:t>
            </a:r>
            <a:endParaRPr lang="en-US" dirty="0"/>
          </a:p>
        </p:txBody>
      </p:sp>
      <p:sp>
        <p:nvSpPr>
          <p:cNvPr id="4" name="Slide Number Placeholder 3"/>
          <p:cNvSpPr>
            <a:spLocks noGrp="1"/>
          </p:cNvSpPr>
          <p:nvPr>
            <p:ph type="sldNum" sz="quarter" idx="10"/>
          </p:nvPr>
        </p:nvSpPr>
        <p:spPr/>
        <p:txBody>
          <a:bodyPr/>
          <a:lstStyle/>
          <a:p>
            <a:fld id="{A4973731-74F5-496E-9E65-88ACB60F0F2E}" type="slidenum">
              <a:rPr lang="en-US" smtClean="0"/>
              <a:t>22</a:t>
            </a:fld>
            <a:endParaRPr lang="en-US"/>
          </a:p>
        </p:txBody>
      </p:sp>
    </p:spTree>
    <p:extLst>
      <p:ext uri="{BB962C8B-B14F-4D97-AF65-F5344CB8AC3E}">
        <p14:creationId xmlns:p14="http://schemas.microsoft.com/office/powerpoint/2010/main" val="158948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Professional Development timeline for this year.  You will see that the highlighted orange is what the districts do during the months of October through January AND then February through May.</a:t>
            </a:r>
            <a:endParaRPr lang="en-US" dirty="0"/>
          </a:p>
        </p:txBody>
      </p:sp>
      <p:sp>
        <p:nvSpPr>
          <p:cNvPr id="4" name="Slide Number Placeholder 3"/>
          <p:cNvSpPr>
            <a:spLocks noGrp="1"/>
          </p:cNvSpPr>
          <p:nvPr>
            <p:ph type="sldNum" sz="quarter" idx="10"/>
          </p:nvPr>
        </p:nvSpPr>
        <p:spPr/>
        <p:txBody>
          <a:bodyPr/>
          <a:lstStyle/>
          <a:p>
            <a:fld id="{A4973731-74F5-496E-9E65-88ACB60F0F2E}" type="slidenum">
              <a:rPr lang="en-US" smtClean="0"/>
              <a:t>23</a:t>
            </a:fld>
            <a:endParaRPr lang="en-US"/>
          </a:p>
        </p:txBody>
      </p:sp>
    </p:spTree>
    <p:extLst>
      <p:ext uri="{BB962C8B-B14F-4D97-AF65-F5344CB8AC3E}">
        <p14:creationId xmlns:p14="http://schemas.microsoft.com/office/powerpoint/2010/main" val="3450490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Rhode Island Video with teachers and administrators talking</a:t>
            </a:r>
            <a:r>
              <a:rPr lang="en-US" baseline="0" dirty="0" smtClean="0"/>
              <a:t> about the benefits of SLOs and how they have improved teaching and learning in the state.</a:t>
            </a:r>
            <a:endParaRPr lang="en-US" dirty="0"/>
          </a:p>
        </p:txBody>
      </p:sp>
      <p:sp>
        <p:nvSpPr>
          <p:cNvPr id="4" name="Slide Number Placeholder 3"/>
          <p:cNvSpPr>
            <a:spLocks noGrp="1"/>
          </p:cNvSpPr>
          <p:nvPr>
            <p:ph type="sldNum" sz="quarter" idx="10"/>
          </p:nvPr>
        </p:nvSpPr>
        <p:spPr/>
        <p:txBody>
          <a:bodyPr/>
          <a:lstStyle/>
          <a:p>
            <a:fld id="{13286032-9809-4561-A1F1-EF3D827FCB9A}" type="slidenum">
              <a:rPr lang="en-US" smtClean="0"/>
              <a:t>24</a:t>
            </a:fld>
            <a:endParaRPr lang="en-US"/>
          </a:p>
        </p:txBody>
      </p:sp>
    </p:spTree>
    <p:extLst>
      <p:ext uri="{BB962C8B-B14F-4D97-AF65-F5344CB8AC3E}">
        <p14:creationId xmlns:p14="http://schemas.microsoft.com/office/powerpoint/2010/main" val="219029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next slide</a:t>
            </a:r>
            <a:r>
              <a:rPr lang="en-US" baseline="0" dirty="0" smtClean="0"/>
              <a:t> for visual graphic.</a:t>
            </a:r>
            <a:endParaRPr lang="en-US" dirty="0"/>
          </a:p>
        </p:txBody>
      </p:sp>
      <p:sp>
        <p:nvSpPr>
          <p:cNvPr id="4" name="Slide Number Placeholder 3"/>
          <p:cNvSpPr>
            <a:spLocks noGrp="1"/>
          </p:cNvSpPr>
          <p:nvPr>
            <p:ph type="sldNum" sz="quarter" idx="10"/>
          </p:nvPr>
        </p:nvSpPr>
        <p:spPr/>
        <p:txBody>
          <a:bodyPr/>
          <a:lstStyle/>
          <a:p>
            <a:fld id="{13286032-9809-4561-A1F1-EF3D827FCB9A}" type="slidenum">
              <a:rPr lang="en-US" smtClean="0"/>
              <a:t>2</a:t>
            </a:fld>
            <a:endParaRPr lang="en-US"/>
          </a:p>
        </p:txBody>
      </p:sp>
    </p:spTree>
    <p:extLst>
      <p:ext uri="{BB962C8B-B14F-4D97-AF65-F5344CB8AC3E}">
        <p14:creationId xmlns:p14="http://schemas.microsoft.com/office/powerpoint/2010/main" val="166979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quick poll.</a:t>
            </a:r>
            <a:endParaRPr lang="en-US" dirty="0"/>
          </a:p>
        </p:txBody>
      </p:sp>
      <p:sp>
        <p:nvSpPr>
          <p:cNvPr id="4" name="Slide Number Placeholder 3"/>
          <p:cNvSpPr>
            <a:spLocks noGrp="1"/>
          </p:cNvSpPr>
          <p:nvPr>
            <p:ph type="sldNum" sz="quarter" idx="10"/>
          </p:nvPr>
        </p:nvSpPr>
        <p:spPr/>
        <p:txBody>
          <a:bodyPr/>
          <a:lstStyle/>
          <a:p>
            <a:fld id="{13286032-9809-4561-A1F1-EF3D827FCB9A}" type="slidenum">
              <a:rPr lang="en-US" smtClean="0"/>
              <a:t>5</a:t>
            </a:fld>
            <a:endParaRPr lang="en-US"/>
          </a:p>
        </p:txBody>
      </p:sp>
    </p:spTree>
    <p:extLst>
      <p:ext uri="{BB962C8B-B14F-4D97-AF65-F5344CB8AC3E}">
        <p14:creationId xmlns:p14="http://schemas.microsoft.com/office/powerpoint/2010/main" val="39827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SLOs work for</a:t>
            </a:r>
            <a:r>
              <a:rPr lang="en-US" baseline="0" dirty="0" smtClean="0"/>
              <a:t> both TSG and NTSG.</a:t>
            </a:r>
            <a:endParaRPr lang="en-US" dirty="0"/>
          </a:p>
        </p:txBody>
      </p:sp>
      <p:sp>
        <p:nvSpPr>
          <p:cNvPr id="4" name="Slide Number Placeholder 3"/>
          <p:cNvSpPr>
            <a:spLocks noGrp="1"/>
          </p:cNvSpPr>
          <p:nvPr>
            <p:ph type="sldNum" sz="quarter" idx="10"/>
          </p:nvPr>
        </p:nvSpPr>
        <p:spPr/>
        <p:txBody>
          <a:bodyPr/>
          <a:lstStyle/>
          <a:p>
            <a:fld id="{13286032-9809-4561-A1F1-EF3D827FCB9A}" type="slidenum">
              <a:rPr lang="en-US" smtClean="0"/>
              <a:t>6</a:t>
            </a:fld>
            <a:endParaRPr lang="en-US"/>
          </a:p>
        </p:txBody>
      </p:sp>
    </p:spTree>
    <p:extLst>
      <p:ext uri="{BB962C8B-B14F-4D97-AF65-F5344CB8AC3E}">
        <p14:creationId xmlns:p14="http://schemas.microsoft.com/office/powerpoint/2010/main" val="380933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video that Todd Billings</a:t>
            </a:r>
            <a:r>
              <a:rPr lang="en-US" baseline="0" dirty="0" smtClean="0"/>
              <a:t> put together to introduce SLOs and the three components.</a:t>
            </a:r>
            <a:endParaRPr lang="en-US" dirty="0"/>
          </a:p>
        </p:txBody>
      </p:sp>
      <p:sp>
        <p:nvSpPr>
          <p:cNvPr id="4" name="Slide Number Placeholder 3"/>
          <p:cNvSpPr>
            <a:spLocks noGrp="1"/>
          </p:cNvSpPr>
          <p:nvPr>
            <p:ph type="sldNum" sz="quarter" idx="10"/>
          </p:nvPr>
        </p:nvSpPr>
        <p:spPr/>
        <p:txBody>
          <a:bodyPr/>
          <a:lstStyle/>
          <a:p>
            <a:fld id="{13286032-9809-4561-A1F1-EF3D827FCB9A}" type="slidenum">
              <a:rPr lang="en-US" smtClean="0"/>
              <a:t>7</a:t>
            </a:fld>
            <a:endParaRPr lang="en-US"/>
          </a:p>
        </p:txBody>
      </p:sp>
    </p:spTree>
    <p:extLst>
      <p:ext uri="{BB962C8B-B14F-4D97-AF65-F5344CB8AC3E}">
        <p14:creationId xmlns:p14="http://schemas.microsoft.com/office/powerpoint/2010/main" val="199316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have</a:t>
            </a:r>
            <a:r>
              <a:rPr lang="en-US" baseline="0" dirty="0" smtClean="0"/>
              <a:t> all three parts to be an SLO.  The SLO is the analytic measure that makes student growth able to be calculated and applied to the educator’s evaluation.</a:t>
            </a:r>
            <a:endParaRPr lang="en-US" dirty="0"/>
          </a:p>
        </p:txBody>
      </p:sp>
      <p:sp>
        <p:nvSpPr>
          <p:cNvPr id="4" name="Slide Number Placeholder 3"/>
          <p:cNvSpPr>
            <a:spLocks noGrp="1"/>
          </p:cNvSpPr>
          <p:nvPr>
            <p:ph type="sldNum" sz="quarter" idx="10"/>
          </p:nvPr>
        </p:nvSpPr>
        <p:spPr/>
        <p:txBody>
          <a:bodyPr/>
          <a:lstStyle/>
          <a:p>
            <a:fld id="{13286032-9809-4561-A1F1-EF3D827FCB9A}" type="slidenum">
              <a:rPr lang="en-US" smtClean="0"/>
              <a:t>10</a:t>
            </a:fld>
            <a:endParaRPr lang="en-US"/>
          </a:p>
        </p:txBody>
      </p:sp>
    </p:spTree>
    <p:extLst>
      <p:ext uri="{BB962C8B-B14F-4D97-AF65-F5344CB8AC3E}">
        <p14:creationId xmlns:p14="http://schemas.microsoft.com/office/powerpoint/2010/main" val="28822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Let’s recap…</a:t>
            </a:r>
          </a:p>
          <a:p>
            <a:endParaRPr lang="en-US" dirty="0"/>
          </a:p>
          <a:p>
            <a:pPr lvl="0">
              <a:buFont typeface="Arial" pitchFamily="34" charset="0"/>
              <a:buChar char="•"/>
            </a:pPr>
            <a:r>
              <a:rPr lang="en-US" dirty="0"/>
              <a:t>An SLO is an acronym for Student Learning Objectives</a:t>
            </a:r>
          </a:p>
          <a:p>
            <a:pPr lvl="0">
              <a:buFont typeface="Arial" pitchFamily="34" charset="0"/>
              <a:buChar char="•"/>
            </a:pPr>
            <a:r>
              <a:rPr lang="en-US" dirty="0"/>
              <a:t>An SLO has 3 components:  a learning goal, assessments, and targets</a:t>
            </a:r>
          </a:p>
          <a:p>
            <a:pPr lvl="0">
              <a:buFont typeface="Arial" pitchFamily="34" charset="0"/>
              <a:buChar char="•"/>
            </a:pPr>
            <a:r>
              <a:rPr lang="en-US" dirty="0"/>
              <a:t>Writing, implementing, and evaluating an SLO is a process that allows for teaching and learning opportunities</a:t>
            </a:r>
          </a:p>
          <a:p>
            <a:pPr algn="l">
              <a:buNone/>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old SLO</a:t>
            </a:r>
            <a:r>
              <a:rPr lang="en-US" baseline="0" dirty="0" smtClean="0"/>
              <a:t> planning Template has been replaced with a more user friendly and consolidated Utah Model SLO Template.  A Development Guide accompanies the Model Template.   These are available on the USOE Website and in the Utah SLO Guidelines and Toolkit.</a:t>
            </a:r>
            <a:endParaRPr lang="en-US" dirty="0"/>
          </a:p>
        </p:txBody>
      </p:sp>
      <p:sp>
        <p:nvSpPr>
          <p:cNvPr id="4" name="Slide Number Placeholder 3"/>
          <p:cNvSpPr>
            <a:spLocks noGrp="1"/>
          </p:cNvSpPr>
          <p:nvPr>
            <p:ph type="sldNum" sz="quarter" idx="10"/>
          </p:nvPr>
        </p:nvSpPr>
        <p:spPr/>
        <p:txBody>
          <a:bodyPr/>
          <a:lstStyle/>
          <a:p>
            <a:fld id="{A4973731-74F5-496E-9E65-88ACB60F0F2E}" type="slidenum">
              <a:rPr lang="en-US" smtClean="0"/>
              <a:t>13</a:t>
            </a:fld>
            <a:endParaRPr lang="en-US"/>
          </a:p>
        </p:txBody>
      </p:sp>
    </p:spTree>
    <p:extLst>
      <p:ext uri="{BB962C8B-B14F-4D97-AF65-F5344CB8AC3E}">
        <p14:creationId xmlns:p14="http://schemas.microsoft.com/office/powerpoint/2010/main" val="170663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idea in the school.  Building a leadership capacity in the school.</a:t>
            </a:r>
            <a:endParaRPr lang="en-US" dirty="0"/>
          </a:p>
        </p:txBody>
      </p:sp>
      <p:sp>
        <p:nvSpPr>
          <p:cNvPr id="4" name="Slide Number Placeholder 3"/>
          <p:cNvSpPr>
            <a:spLocks noGrp="1"/>
          </p:cNvSpPr>
          <p:nvPr>
            <p:ph type="sldNum" sz="quarter" idx="10"/>
          </p:nvPr>
        </p:nvSpPr>
        <p:spPr/>
        <p:txBody>
          <a:bodyPr/>
          <a:lstStyle/>
          <a:p>
            <a:fld id="{13286032-9809-4561-A1F1-EF3D827FCB9A}" type="slidenum">
              <a:rPr lang="en-US" smtClean="0"/>
              <a:t>18</a:t>
            </a:fld>
            <a:endParaRPr lang="en-US"/>
          </a:p>
        </p:txBody>
      </p:sp>
    </p:spTree>
    <p:extLst>
      <p:ext uri="{BB962C8B-B14F-4D97-AF65-F5344CB8AC3E}">
        <p14:creationId xmlns:p14="http://schemas.microsoft.com/office/powerpoint/2010/main" val="2787543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r>
              <a:rPr lang="en-US" smtClean="0"/>
              <a:t>9/24/2014</a:t>
            </a:r>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US" smtClean="0"/>
              <a:t>© Utah State Office of Education 2014</a:t>
            </a: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A9AAD0D-8D41-40EE-92DC-7682EEC068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9/24/2014</a:t>
            </a:r>
            <a:endParaRPr lang="en-US"/>
          </a:p>
        </p:txBody>
      </p:sp>
      <p:sp>
        <p:nvSpPr>
          <p:cNvPr id="5" name="Footer Placeholder 4"/>
          <p:cNvSpPr>
            <a:spLocks noGrp="1"/>
          </p:cNvSpPr>
          <p:nvPr>
            <p:ph type="ftr" sz="quarter" idx="11"/>
          </p:nvPr>
        </p:nvSpPr>
        <p:spPr/>
        <p:txBody>
          <a:bodyPr/>
          <a:lstStyle/>
          <a:p>
            <a:r>
              <a:rPr lang="en-US" smtClean="0"/>
              <a:t>© Utah State Office of Education 2014</a:t>
            </a:r>
            <a:endParaRPr lang="en-US"/>
          </a:p>
        </p:txBody>
      </p:sp>
      <p:sp>
        <p:nvSpPr>
          <p:cNvPr id="6" name="Slide Number Placeholder 5"/>
          <p:cNvSpPr>
            <a:spLocks noGrp="1"/>
          </p:cNvSpPr>
          <p:nvPr>
            <p:ph type="sldNum" sz="quarter" idx="12"/>
          </p:nvPr>
        </p:nvSpPr>
        <p:spPr/>
        <p:txBody>
          <a:bodyPr/>
          <a:lstStyle/>
          <a:p>
            <a:fld id="{6A9AAD0D-8D41-40EE-92DC-7682EEC068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9/24/2014</a:t>
            </a:r>
            <a:endParaRPr lang="en-US"/>
          </a:p>
        </p:txBody>
      </p:sp>
      <p:sp>
        <p:nvSpPr>
          <p:cNvPr id="5" name="Footer Placeholder 4"/>
          <p:cNvSpPr>
            <a:spLocks noGrp="1"/>
          </p:cNvSpPr>
          <p:nvPr>
            <p:ph type="ftr" sz="quarter" idx="11"/>
          </p:nvPr>
        </p:nvSpPr>
        <p:spPr/>
        <p:txBody>
          <a:bodyPr/>
          <a:lstStyle/>
          <a:p>
            <a:r>
              <a:rPr lang="en-US" smtClean="0"/>
              <a:t>© Utah State Office of Education 2014</a:t>
            </a:r>
            <a:endParaRPr lang="en-US"/>
          </a:p>
        </p:txBody>
      </p:sp>
      <p:sp>
        <p:nvSpPr>
          <p:cNvPr id="6" name="Slide Number Placeholder 5"/>
          <p:cNvSpPr>
            <a:spLocks noGrp="1"/>
          </p:cNvSpPr>
          <p:nvPr>
            <p:ph type="sldNum" sz="quarter" idx="12"/>
          </p:nvPr>
        </p:nvSpPr>
        <p:spPr/>
        <p:txBody>
          <a:bodyPr/>
          <a:lstStyle/>
          <a:p>
            <a:fld id="{6A9AAD0D-8D41-40EE-92DC-7682EEC068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9/24/2014</a:t>
            </a:r>
            <a:endParaRPr lang="en-US"/>
          </a:p>
        </p:txBody>
      </p:sp>
      <p:sp>
        <p:nvSpPr>
          <p:cNvPr id="5" name="Footer Placeholder 4"/>
          <p:cNvSpPr>
            <a:spLocks noGrp="1"/>
          </p:cNvSpPr>
          <p:nvPr>
            <p:ph type="ftr" sz="quarter" idx="11"/>
          </p:nvPr>
        </p:nvSpPr>
        <p:spPr/>
        <p:txBody>
          <a:bodyPr/>
          <a:lstStyle/>
          <a:p>
            <a:r>
              <a:rPr lang="en-US" smtClean="0"/>
              <a:t>© Utah State Office of Education 2014</a:t>
            </a:r>
            <a:endParaRPr lang="en-US"/>
          </a:p>
        </p:txBody>
      </p:sp>
      <p:sp>
        <p:nvSpPr>
          <p:cNvPr id="6" name="Slide Number Placeholder 5"/>
          <p:cNvSpPr>
            <a:spLocks noGrp="1"/>
          </p:cNvSpPr>
          <p:nvPr>
            <p:ph type="sldNum" sz="quarter" idx="12"/>
          </p:nvPr>
        </p:nvSpPr>
        <p:spPr/>
        <p:txBody>
          <a:bodyPr/>
          <a:lstStyle/>
          <a:p>
            <a:fld id="{6A9AAD0D-8D41-40EE-92DC-7682EEC068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9/24/2014</a:t>
            </a:r>
            <a:endParaRPr lang="en-US"/>
          </a:p>
        </p:txBody>
      </p:sp>
      <p:sp>
        <p:nvSpPr>
          <p:cNvPr id="5" name="Footer Placeholder 4"/>
          <p:cNvSpPr>
            <a:spLocks noGrp="1"/>
          </p:cNvSpPr>
          <p:nvPr>
            <p:ph type="ftr" sz="quarter" idx="11"/>
          </p:nvPr>
        </p:nvSpPr>
        <p:spPr/>
        <p:txBody>
          <a:bodyPr/>
          <a:lstStyle/>
          <a:p>
            <a:r>
              <a:rPr lang="en-US" smtClean="0"/>
              <a:t>© Utah State Office of Education 2014</a:t>
            </a:r>
            <a:endParaRPr lang="en-US"/>
          </a:p>
        </p:txBody>
      </p:sp>
      <p:sp>
        <p:nvSpPr>
          <p:cNvPr id="6" name="Slide Number Placeholder 5"/>
          <p:cNvSpPr>
            <a:spLocks noGrp="1"/>
          </p:cNvSpPr>
          <p:nvPr>
            <p:ph type="sldNum" sz="quarter" idx="12"/>
          </p:nvPr>
        </p:nvSpPr>
        <p:spPr/>
        <p:txBody>
          <a:bodyPr/>
          <a:lstStyle/>
          <a:p>
            <a:fld id="{6A9AAD0D-8D41-40EE-92DC-7682EEC068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9/24/2014</a:t>
            </a:r>
            <a:endParaRPr lang="en-US"/>
          </a:p>
        </p:txBody>
      </p:sp>
      <p:sp>
        <p:nvSpPr>
          <p:cNvPr id="6" name="Footer Placeholder 5"/>
          <p:cNvSpPr>
            <a:spLocks noGrp="1"/>
          </p:cNvSpPr>
          <p:nvPr>
            <p:ph type="ftr" sz="quarter" idx="11"/>
          </p:nvPr>
        </p:nvSpPr>
        <p:spPr/>
        <p:txBody>
          <a:bodyPr/>
          <a:lstStyle/>
          <a:p>
            <a:r>
              <a:rPr lang="en-US" smtClean="0"/>
              <a:t>© Utah State Office of Education 2014</a:t>
            </a:r>
            <a:endParaRPr lang="en-US"/>
          </a:p>
        </p:txBody>
      </p:sp>
      <p:sp>
        <p:nvSpPr>
          <p:cNvPr id="7" name="Slide Number Placeholder 6"/>
          <p:cNvSpPr>
            <a:spLocks noGrp="1"/>
          </p:cNvSpPr>
          <p:nvPr>
            <p:ph type="sldNum" sz="quarter" idx="12"/>
          </p:nvPr>
        </p:nvSpPr>
        <p:spPr/>
        <p:txBody>
          <a:bodyPr/>
          <a:lstStyle/>
          <a:p>
            <a:fld id="{6A9AAD0D-8D41-40EE-92DC-7682EEC0683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9/24/2014</a:t>
            </a:r>
            <a:endParaRPr lang="en-US"/>
          </a:p>
        </p:txBody>
      </p:sp>
      <p:sp>
        <p:nvSpPr>
          <p:cNvPr id="8" name="Footer Placeholder 7"/>
          <p:cNvSpPr>
            <a:spLocks noGrp="1"/>
          </p:cNvSpPr>
          <p:nvPr>
            <p:ph type="ftr" sz="quarter" idx="11"/>
          </p:nvPr>
        </p:nvSpPr>
        <p:spPr/>
        <p:txBody>
          <a:bodyPr/>
          <a:lstStyle/>
          <a:p>
            <a:r>
              <a:rPr lang="en-US" smtClean="0"/>
              <a:t>© Utah State Office of Education 2014</a:t>
            </a:r>
            <a:endParaRPr lang="en-US"/>
          </a:p>
        </p:txBody>
      </p:sp>
      <p:sp>
        <p:nvSpPr>
          <p:cNvPr id="9" name="Slide Number Placeholder 8"/>
          <p:cNvSpPr>
            <a:spLocks noGrp="1"/>
          </p:cNvSpPr>
          <p:nvPr>
            <p:ph type="sldNum" sz="quarter" idx="12"/>
          </p:nvPr>
        </p:nvSpPr>
        <p:spPr/>
        <p:txBody>
          <a:bodyPr/>
          <a:lstStyle/>
          <a:p>
            <a:fld id="{6A9AAD0D-8D41-40EE-92DC-7682EEC0683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9/24/2014</a:t>
            </a:r>
            <a:endParaRPr lang="en-US"/>
          </a:p>
        </p:txBody>
      </p:sp>
      <p:sp>
        <p:nvSpPr>
          <p:cNvPr id="4" name="Footer Placeholder 3"/>
          <p:cNvSpPr>
            <a:spLocks noGrp="1"/>
          </p:cNvSpPr>
          <p:nvPr>
            <p:ph type="ftr" sz="quarter" idx="11"/>
          </p:nvPr>
        </p:nvSpPr>
        <p:spPr/>
        <p:txBody>
          <a:bodyPr/>
          <a:lstStyle/>
          <a:p>
            <a:r>
              <a:rPr lang="en-US" smtClean="0"/>
              <a:t>© Utah State Office of Education 2014</a:t>
            </a:r>
            <a:endParaRPr lang="en-US"/>
          </a:p>
        </p:txBody>
      </p:sp>
      <p:sp>
        <p:nvSpPr>
          <p:cNvPr id="5" name="Slide Number Placeholder 4"/>
          <p:cNvSpPr>
            <a:spLocks noGrp="1"/>
          </p:cNvSpPr>
          <p:nvPr>
            <p:ph type="sldNum" sz="quarter" idx="12"/>
          </p:nvPr>
        </p:nvSpPr>
        <p:spPr/>
        <p:txBody>
          <a:bodyPr/>
          <a:lstStyle/>
          <a:p>
            <a:fld id="{6A9AAD0D-8D41-40EE-92DC-7682EEC068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a:p>
        </p:txBody>
      </p:sp>
      <p:sp>
        <p:nvSpPr>
          <p:cNvPr id="3" name="Footer Placeholder 2"/>
          <p:cNvSpPr>
            <a:spLocks noGrp="1"/>
          </p:cNvSpPr>
          <p:nvPr>
            <p:ph type="ftr" sz="quarter" idx="11"/>
          </p:nvPr>
        </p:nvSpPr>
        <p:spPr/>
        <p:txBody>
          <a:bodyPr/>
          <a:lstStyle/>
          <a:p>
            <a:r>
              <a:rPr lang="en-US" smtClean="0"/>
              <a:t>© Utah State Office of Education 2014</a:t>
            </a:r>
            <a:endParaRPr lang="en-US"/>
          </a:p>
        </p:txBody>
      </p:sp>
      <p:sp>
        <p:nvSpPr>
          <p:cNvPr id="4" name="Slide Number Placeholder 3"/>
          <p:cNvSpPr>
            <a:spLocks noGrp="1"/>
          </p:cNvSpPr>
          <p:nvPr>
            <p:ph type="sldNum" sz="quarter" idx="12"/>
          </p:nvPr>
        </p:nvSpPr>
        <p:spPr/>
        <p:txBody>
          <a:bodyPr/>
          <a:lstStyle/>
          <a:p>
            <a:fld id="{6A9AAD0D-8D41-40EE-92DC-7682EEC068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r>
              <a:rPr lang="en-US" smtClean="0"/>
              <a:t>9/24/2014</a:t>
            </a:r>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US" smtClean="0"/>
              <a:t>© Utah State Office of Education 2014</a:t>
            </a: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A9AAD0D-8D41-40EE-92DC-7682EEC068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r>
              <a:rPr lang="en-US" smtClean="0"/>
              <a:t>9/24/2014</a:t>
            </a:r>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US" smtClean="0"/>
              <a:t>© Utah State Office of Education 2014</a:t>
            </a: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A9AAD0D-8D41-40EE-92DC-7682EEC068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r>
              <a:rPr lang="en-US" smtClean="0"/>
              <a:t>9/24/2014</a:t>
            </a:r>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smtClean="0"/>
              <a:t>© Utah State Office of Education 2014</a:t>
            </a: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A9AAD0D-8D41-40EE-92DC-7682EEC068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Educator Evaluation:  </a:t>
            </a:r>
            <a:br>
              <a:rPr lang="en-US" b="1" dirty="0" smtClean="0"/>
            </a:br>
            <a:r>
              <a:rPr lang="en-US" b="1" dirty="0" smtClean="0"/>
              <a:t>The Basics of SLOs</a:t>
            </a:r>
            <a:r>
              <a:rPr lang="en-US" dirty="0" smtClean="0"/>
              <a:t/>
            </a:r>
            <a:br>
              <a:rPr lang="en-US" dirty="0" smtClean="0"/>
            </a:br>
            <a:endParaRPr lang="en-US" dirty="0"/>
          </a:p>
        </p:txBody>
      </p:sp>
      <p:sp>
        <p:nvSpPr>
          <p:cNvPr id="3" name="Subtitle 2"/>
          <p:cNvSpPr>
            <a:spLocks noGrp="1"/>
          </p:cNvSpPr>
          <p:nvPr>
            <p:ph type="subTitle" idx="1"/>
          </p:nvPr>
        </p:nvSpPr>
        <p:spPr>
          <a:xfrm>
            <a:off x="1752600" y="2971800"/>
            <a:ext cx="5712179" cy="2514600"/>
          </a:xfrm>
        </p:spPr>
        <p:txBody>
          <a:bodyPr>
            <a:normAutofit fontScale="92500" lnSpcReduction="10000"/>
          </a:bodyPr>
          <a:lstStyle/>
          <a:p>
            <a:r>
              <a:rPr lang="en-US" sz="3400" b="1" dirty="0" smtClean="0"/>
              <a:t>Introducing Student Learning Objectives to Teachers and School Administrators</a:t>
            </a:r>
          </a:p>
          <a:p>
            <a:endParaRPr lang="en-US" b="1" dirty="0"/>
          </a:p>
          <a:p>
            <a:r>
              <a:rPr lang="en-US" sz="1300" dirty="0" smtClean="0"/>
              <a:t>USOE Professional Learning Materials</a:t>
            </a:r>
          </a:p>
          <a:p>
            <a:r>
              <a:rPr lang="en-US" sz="1300" dirty="0" smtClean="0"/>
              <a:t>September 24, 2014</a:t>
            </a:r>
          </a:p>
          <a:p>
            <a:r>
              <a:rPr lang="en-US" sz="1300" dirty="0" smtClean="0"/>
              <a:t>Kerrie Naylor, Ph.D</a:t>
            </a:r>
            <a:r>
              <a:rPr lang="en-US" dirty="0" smtClean="0"/>
              <a:t>.</a:t>
            </a:r>
            <a:endParaRPr lang="en-US" dirty="0"/>
          </a:p>
        </p:txBody>
      </p:sp>
      <p:sp>
        <p:nvSpPr>
          <p:cNvPr id="4" name="Footer Placeholder 3"/>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952877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Learning Objectives	</a:t>
            </a:r>
            <a:endParaRPr lang="en-US" dirty="0"/>
          </a:p>
        </p:txBody>
      </p:sp>
      <p:sp>
        <p:nvSpPr>
          <p:cNvPr id="3" name="Content Placeholder 2"/>
          <p:cNvSpPr>
            <a:spLocks noGrp="1"/>
          </p:cNvSpPr>
          <p:nvPr>
            <p:ph idx="1"/>
          </p:nvPr>
        </p:nvSpPr>
        <p:spPr/>
        <p:txBody>
          <a:bodyPr/>
          <a:lstStyle/>
          <a:p>
            <a:r>
              <a:rPr lang="en-US" b="1" dirty="0" smtClean="0"/>
              <a:t>Three Main Parts included in the Utah Model SLO Template:</a:t>
            </a:r>
          </a:p>
          <a:p>
            <a:pPr lvl="1"/>
            <a:endParaRPr lang="en-US" b="1" dirty="0" smtClean="0"/>
          </a:p>
          <a:p>
            <a:pPr lvl="1"/>
            <a:r>
              <a:rPr lang="en-US" b="1" dirty="0" smtClean="0"/>
              <a:t>The Learning Goal</a:t>
            </a:r>
          </a:p>
          <a:p>
            <a:pPr lvl="1"/>
            <a:r>
              <a:rPr lang="en-US" b="1" dirty="0" smtClean="0"/>
              <a:t>The Assessment</a:t>
            </a:r>
          </a:p>
          <a:p>
            <a:pPr lvl="1"/>
            <a:r>
              <a:rPr lang="en-US" b="1" dirty="0" smtClean="0"/>
              <a:t>The Targets</a:t>
            </a:r>
          </a:p>
        </p:txBody>
      </p: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258871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769441"/>
          </a:xfrm>
          <a:prstGeom prst="rect">
            <a:avLst/>
          </a:prstGeom>
          <a:noFill/>
          <a:ln>
            <a:noFill/>
          </a:ln>
        </p:spPr>
        <p:txBody>
          <a:bodyPr wrap="square" rtlCol="0">
            <a:spAutoFit/>
          </a:bodyPr>
          <a:lstStyle/>
          <a:p>
            <a:pPr algn="ctr"/>
            <a:r>
              <a:rPr lang="en-US" sz="4400" b="1" dirty="0" smtClean="0"/>
              <a:t>SLO  Three Components</a:t>
            </a:r>
            <a:endParaRPr lang="en-US" sz="4400" b="1" dirty="0"/>
          </a:p>
        </p:txBody>
      </p:sp>
      <p:graphicFrame>
        <p:nvGraphicFramePr>
          <p:cNvPr id="10" name="Diagram 9"/>
          <p:cNvGraphicFramePr/>
          <p:nvPr>
            <p:extLst>
              <p:ext uri="{D42A27DB-BD31-4B8C-83A1-F6EECF244321}">
                <p14:modId xmlns:p14="http://schemas.microsoft.com/office/powerpoint/2010/main" val="2791641794"/>
              </p:ext>
            </p:extLst>
          </p:nvPr>
        </p:nvGraphicFramePr>
        <p:xfrm>
          <a:off x="1143000" y="1295400"/>
          <a:ext cx="7086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195357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look some Example SLOs</a:t>
            </a:r>
            <a:endParaRPr lang="en-US" dirty="0"/>
          </a:p>
        </p:txBody>
      </p:sp>
      <p:sp>
        <p:nvSpPr>
          <p:cNvPr id="3" name="Content Placeholder 2"/>
          <p:cNvSpPr>
            <a:spLocks noGrp="1"/>
          </p:cNvSpPr>
          <p:nvPr>
            <p:ph idx="1"/>
          </p:nvPr>
        </p:nvSpPr>
        <p:spPr/>
        <p:txBody>
          <a:bodyPr/>
          <a:lstStyle/>
          <a:p>
            <a:r>
              <a:rPr lang="en-US" b="1" dirty="0" smtClean="0"/>
              <a:t>Geography or US History</a:t>
            </a:r>
          </a:p>
          <a:p>
            <a:r>
              <a:rPr lang="en-US" b="1" dirty="0" smtClean="0"/>
              <a:t>CTE </a:t>
            </a:r>
          </a:p>
          <a:p>
            <a:r>
              <a:rPr lang="en-US" b="1" dirty="0" smtClean="0"/>
              <a:t>Early Childhood Reading</a:t>
            </a:r>
          </a:p>
          <a:p>
            <a:r>
              <a:rPr lang="en-US" b="1" dirty="0" smtClean="0"/>
              <a:t>Grade 3 Science</a:t>
            </a:r>
          </a:p>
          <a:p>
            <a:r>
              <a:rPr lang="en-US" b="1" dirty="0" smtClean="0"/>
              <a:t>Dance, Drama, Band, Choir, Visual Arts</a:t>
            </a:r>
          </a:p>
          <a:p>
            <a:r>
              <a:rPr lang="en-US" b="1" dirty="0" smtClean="0"/>
              <a:t>P.E. </a:t>
            </a:r>
          </a:p>
          <a:p>
            <a:r>
              <a:rPr lang="en-US" b="1" dirty="0" smtClean="0"/>
              <a:t>Other Content Area SLOs </a:t>
            </a:r>
          </a:p>
        </p:txBody>
      </p: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2285561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USOE Model SLO Template and Development Guide</a:t>
            </a:r>
            <a:endParaRPr lang="en-US" dirty="0"/>
          </a:p>
        </p:txBody>
      </p:sp>
      <p:pic>
        <p:nvPicPr>
          <p:cNvPr id="7" name="Content Placeholder 6" descr="Utah Model SLO Template Development Guide 7-11-14 - Microsoft Word"/>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298575" y="2697290"/>
            <a:ext cx="3200400" cy="2450845"/>
          </a:xfrm>
        </p:spPr>
      </p:pic>
      <p:pic>
        <p:nvPicPr>
          <p:cNvPr id="8" name="Content Placeholder 7" descr="05 Model SLO Template_Utah_7-11-14 - Microsoft Word"/>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664075" y="2696496"/>
            <a:ext cx="3200400" cy="2450845"/>
          </a:xfrm>
        </p:spPr>
      </p:pic>
      <p:sp>
        <p:nvSpPr>
          <p:cNvPr id="4" name="Footer Placeholder 3"/>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1770599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68580" indent="0">
              <a:buNone/>
            </a:pPr>
            <a:endParaRPr lang="en-US" dirty="0" smtClean="0"/>
          </a:p>
        </p:txBody>
      </p:sp>
      <p:graphicFrame>
        <p:nvGraphicFramePr>
          <p:cNvPr id="4" name="Diagram 3"/>
          <p:cNvGraphicFramePr/>
          <p:nvPr>
            <p:extLst>
              <p:ext uri="{D42A27DB-BD31-4B8C-83A1-F6EECF244321}">
                <p14:modId xmlns:p14="http://schemas.microsoft.com/office/powerpoint/2010/main" val="999352858"/>
              </p:ext>
            </p:extLst>
          </p:nvPr>
        </p:nvGraphicFramePr>
        <p:xfrm>
          <a:off x="1143000" y="1295400"/>
          <a:ext cx="6817995"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684153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will do SLOs for their evaluation?</a:t>
            </a:r>
            <a:endParaRPr lang="en-US" dirty="0"/>
          </a:p>
        </p:txBody>
      </p:sp>
      <p:sp>
        <p:nvSpPr>
          <p:cNvPr id="3" name="Content Placeholder 2"/>
          <p:cNvSpPr>
            <a:spLocks noGrp="1"/>
          </p:cNvSpPr>
          <p:nvPr>
            <p:ph idx="1"/>
          </p:nvPr>
        </p:nvSpPr>
        <p:spPr/>
        <p:txBody>
          <a:bodyPr/>
          <a:lstStyle/>
          <a:p>
            <a:pPr lvl="0"/>
            <a:r>
              <a:rPr lang="en-US" b="1" u="sng" dirty="0"/>
              <a:t>Who is required to do SLOs:</a:t>
            </a:r>
            <a:r>
              <a:rPr lang="en-US" u="sng" dirty="0"/>
              <a:t>  </a:t>
            </a:r>
            <a:r>
              <a:rPr lang="en-US" b="1" i="1" dirty="0"/>
              <a:t>Educators in non-tested subjects and grades (NTSG); it is recommended that educators in tested subjects and grades (TSG) also do SLOs, but it is not required.</a:t>
            </a:r>
          </a:p>
          <a:p>
            <a:pPr lvl="0"/>
            <a:endParaRPr lang="en-US" b="1" u="sng" dirty="0" smtClean="0"/>
          </a:p>
          <a:p>
            <a:pPr lvl="0"/>
            <a:r>
              <a:rPr lang="en-US" b="1" u="sng" dirty="0" smtClean="0"/>
              <a:t>Number </a:t>
            </a:r>
            <a:r>
              <a:rPr lang="en-US" b="1" u="sng" dirty="0"/>
              <a:t>of SLOs required:</a:t>
            </a:r>
            <a:r>
              <a:rPr lang="en-US" u="sng" dirty="0"/>
              <a:t> </a:t>
            </a:r>
            <a:r>
              <a:rPr lang="en-US" dirty="0"/>
              <a:t> </a:t>
            </a:r>
            <a:r>
              <a:rPr lang="en-US" b="1" i="1" dirty="0"/>
              <a:t>Two; LEAs have the option to require additional SLOs for teachers in either or both TSG and NTSG.</a:t>
            </a:r>
          </a:p>
          <a:p>
            <a:endParaRPr lang="en-US" dirty="0"/>
          </a:p>
        </p:txBody>
      </p: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2168377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Goal this Year</a:t>
            </a:r>
            <a:endParaRPr lang="en-US" dirty="0"/>
          </a:p>
        </p:txBody>
      </p:sp>
      <p:sp>
        <p:nvSpPr>
          <p:cNvPr id="4" name="Title 1"/>
          <p:cNvSpPr>
            <a:spLocks noGrp="1"/>
          </p:cNvSpPr>
          <p:nvPr>
            <p:ph idx="1"/>
          </p:nvPr>
        </p:nvSpPr>
        <p:spPr/>
        <p:txBody>
          <a:bodyPr/>
          <a:lstStyle/>
          <a:p>
            <a:r>
              <a:rPr lang="en-US" b="1" dirty="0"/>
              <a:t>Every teacher in the state will have the opportunity to work with an SLO this school year.</a:t>
            </a:r>
          </a:p>
          <a:p>
            <a:pPr lvl="1"/>
            <a:r>
              <a:rPr lang="en-US" b="1" dirty="0"/>
              <a:t>RECEIVE professional development on SLOs</a:t>
            </a:r>
          </a:p>
          <a:p>
            <a:pPr lvl="1"/>
            <a:r>
              <a:rPr lang="en-US" b="1" dirty="0"/>
              <a:t>SEE an SLO</a:t>
            </a:r>
          </a:p>
          <a:p>
            <a:pPr lvl="1"/>
            <a:r>
              <a:rPr lang="en-US" b="1" dirty="0" smtClean="0"/>
              <a:t>WORK </a:t>
            </a:r>
            <a:r>
              <a:rPr lang="en-US" b="1" dirty="0"/>
              <a:t>with an SLO</a:t>
            </a:r>
          </a:p>
          <a:p>
            <a:pPr lvl="1"/>
            <a:r>
              <a:rPr lang="en-US" b="1" dirty="0"/>
              <a:t>PRACTICE with an SLO</a:t>
            </a:r>
          </a:p>
          <a:p>
            <a:pPr lvl="1"/>
            <a:r>
              <a:rPr lang="en-US" b="1" dirty="0"/>
              <a:t>PILOT an SLO</a:t>
            </a:r>
          </a:p>
          <a:p>
            <a:endParaRPr lang="en-US" dirty="0"/>
          </a:p>
        </p:txBody>
      </p:sp>
      <p:sp>
        <p:nvSpPr>
          <p:cNvPr id="3" name="Footer Placeholder 2"/>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1017430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noAutofit/>
          </a:bodyPr>
          <a:lstStyle/>
          <a:p>
            <a:r>
              <a:rPr lang="en-US" sz="3200" dirty="0" smtClean="0"/>
              <a:t>The LEA </a:t>
            </a:r>
            <a:r>
              <a:rPr lang="en-US" sz="3200" dirty="0"/>
              <a:t>STAT:  </a:t>
            </a:r>
            <a:r>
              <a:rPr lang="en-US" sz="3200" i="1" dirty="0"/>
              <a:t>Building an Organizational Structure for </a:t>
            </a:r>
            <a:r>
              <a:rPr lang="en-US" sz="3200" i="1" dirty="0" smtClean="0"/>
              <a:t>SLO </a:t>
            </a:r>
            <a:br>
              <a:rPr lang="en-US" sz="3200" i="1" dirty="0" smtClean="0"/>
            </a:br>
            <a:r>
              <a:rPr lang="en-US" sz="3200" i="1" dirty="0" smtClean="0"/>
              <a:t>Leadership </a:t>
            </a:r>
            <a:r>
              <a:rPr lang="en-US" sz="3200" i="1" dirty="0"/>
              <a:t>Capacity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4381747"/>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5257800" y="38862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38100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4648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9200" y="5257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9200" y="59436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57600" y="31242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724400" y="31242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509596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t>Building the school STAT:  Who </a:t>
            </a:r>
            <a:r>
              <a:rPr lang="en-US" dirty="0"/>
              <a:t>should be part of the </a:t>
            </a:r>
            <a:r>
              <a:rPr lang="en-US" dirty="0" smtClean="0"/>
              <a:t>School </a:t>
            </a:r>
            <a:r>
              <a:rPr lang="en-US" dirty="0"/>
              <a:t>STAT?</a:t>
            </a:r>
          </a:p>
        </p:txBody>
      </p:sp>
      <p:sp>
        <p:nvSpPr>
          <p:cNvPr id="3" name="Content Placeholder 2"/>
          <p:cNvSpPr>
            <a:spLocks noGrp="1"/>
          </p:cNvSpPr>
          <p:nvPr>
            <p:ph sz="quarter" idx="13"/>
          </p:nvPr>
        </p:nvSpPr>
        <p:spPr/>
        <p:txBody>
          <a:bodyPr>
            <a:normAutofit fontScale="70000" lnSpcReduction="20000"/>
          </a:bodyPr>
          <a:lstStyle/>
          <a:p>
            <a:pPr marL="109728" indent="0">
              <a:buNone/>
            </a:pPr>
            <a:r>
              <a:rPr lang="en-US" b="1" i="1" dirty="0" smtClean="0"/>
              <a:t>How to select members of the school STAT:</a:t>
            </a:r>
          </a:p>
          <a:p>
            <a:pPr marL="624078" indent="-514350">
              <a:buAutoNum type="arabicPeriod"/>
            </a:pPr>
            <a:r>
              <a:rPr lang="en-US" b="1" dirty="0" smtClean="0"/>
              <a:t>Grade level team leads</a:t>
            </a:r>
          </a:p>
          <a:p>
            <a:pPr marL="624078" indent="-514350">
              <a:buAutoNum type="arabicPeriod"/>
            </a:pPr>
            <a:r>
              <a:rPr lang="en-US" b="1" dirty="0" smtClean="0"/>
              <a:t>PLC leads</a:t>
            </a:r>
          </a:p>
          <a:p>
            <a:pPr marL="624078" indent="-514350">
              <a:buAutoNum type="arabicPeriod"/>
            </a:pPr>
            <a:r>
              <a:rPr lang="en-US" b="1" dirty="0" smtClean="0"/>
              <a:t>Teachers that are good presenters and like to provide professional development</a:t>
            </a:r>
          </a:p>
          <a:p>
            <a:pPr marL="624078" indent="-514350">
              <a:buAutoNum type="arabicPeriod"/>
            </a:pPr>
            <a:r>
              <a:rPr lang="en-US" b="1" dirty="0" smtClean="0"/>
              <a:t>Teachers that are willing to review, advise, and recommend approval of SLOs</a:t>
            </a:r>
          </a:p>
          <a:p>
            <a:pPr marL="624078" indent="-514350">
              <a:buAutoNum type="arabicPeriod"/>
            </a:pPr>
            <a:r>
              <a:rPr lang="en-US" b="1" dirty="0" smtClean="0"/>
              <a:t>Respected by the faculty </a:t>
            </a:r>
          </a:p>
          <a:p>
            <a:pPr marL="624078" indent="-514350">
              <a:buAutoNum type="arabicPeriod"/>
            </a:pPr>
            <a:r>
              <a:rPr lang="en-US" b="1" dirty="0" smtClean="0"/>
              <a:t>Have content expertise</a:t>
            </a:r>
          </a:p>
          <a:p>
            <a:pPr marL="624078" indent="-514350">
              <a:buAutoNum type="arabicPeriod"/>
            </a:pPr>
            <a:endParaRPr lang="en-US" dirty="0"/>
          </a:p>
        </p:txBody>
      </p:sp>
      <p:sp>
        <p:nvSpPr>
          <p:cNvPr id="4" name="Content Placeholder 3"/>
          <p:cNvSpPr>
            <a:spLocks noGrp="1"/>
          </p:cNvSpPr>
          <p:nvPr>
            <p:ph sz="quarter" idx="14"/>
          </p:nvPr>
        </p:nvSpPr>
        <p:spPr/>
        <p:txBody>
          <a:bodyPr>
            <a:normAutofit/>
          </a:bodyPr>
          <a:lstStyle/>
          <a:p>
            <a:pPr marL="109728" indent="0">
              <a:buNone/>
            </a:pPr>
            <a:r>
              <a:rPr lang="en-US" b="1" dirty="0" smtClean="0"/>
              <a:t>School Organizational structure </a:t>
            </a:r>
          </a:p>
          <a:p>
            <a:pPr marL="109728" indent="0">
              <a:buNone/>
            </a:pPr>
            <a:endParaRPr lang="en-US" dirty="0"/>
          </a:p>
          <a:p>
            <a:pPr marL="109728" indent="0">
              <a:buNone/>
            </a:pPr>
            <a:endParaRPr lang="en-US" dirty="0" smtClean="0"/>
          </a:p>
          <a:p>
            <a:pPr marL="109728" indent="0">
              <a:buNone/>
            </a:pPr>
            <a:endParaRPr lang="en-US" dirty="0"/>
          </a:p>
        </p:txBody>
      </p:sp>
      <p:graphicFrame>
        <p:nvGraphicFramePr>
          <p:cNvPr id="5" name="Diagram 4"/>
          <p:cNvGraphicFramePr/>
          <p:nvPr>
            <p:extLst>
              <p:ext uri="{D42A27DB-BD31-4B8C-83A1-F6EECF244321}">
                <p14:modId xmlns:p14="http://schemas.microsoft.com/office/powerpoint/2010/main" val="3071793218"/>
              </p:ext>
            </p:extLst>
          </p:nvPr>
        </p:nvGraphicFramePr>
        <p:xfrm>
          <a:off x="4724400" y="2895600"/>
          <a:ext cx="37338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3442762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and Ongoing PD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i="1" u="sng" dirty="0" smtClean="0"/>
              <a:t>USOE Website</a:t>
            </a:r>
          </a:p>
          <a:p>
            <a:r>
              <a:rPr lang="en-US" b="1" dirty="0" smtClean="0"/>
              <a:t>Please take the time to visit the USOE website and read the SLO guidelines and toolkit</a:t>
            </a:r>
          </a:p>
          <a:p>
            <a:endParaRPr lang="en-US" b="1" dirty="0"/>
          </a:p>
          <a:p>
            <a:r>
              <a:rPr lang="en-US" b="1" dirty="0" smtClean="0"/>
              <a:t>School site professional development on SLOs will take place throughout the school year</a:t>
            </a:r>
            <a:endParaRPr lang="en-US" dirty="0" smtClean="0"/>
          </a:p>
          <a:p>
            <a:endParaRPr lang="en-US" dirty="0"/>
          </a:p>
          <a:p>
            <a:r>
              <a:rPr lang="en-US" b="1" dirty="0" smtClean="0"/>
              <a:t>Don’t panic! We are all on a learning curve and it is a pilot year</a:t>
            </a:r>
            <a:endParaRPr lang="en-US" dirty="0"/>
          </a:p>
        </p:txBody>
      </p: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3186181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When the USOE Evaluation System is fully implemented… </a:t>
            </a:r>
            <a:endParaRPr lang="en-US" dirty="0"/>
          </a:p>
        </p:txBody>
      </p:sp>
      <p:sp>
        <p:nvSpPr>
          <p:cNvPr id="3" name="Subtitle 2"/>
          <p:cNvSpPr>
            <a:spLocks noGrp="1"/>
          </p:cNvSpPr>
          <p:nvPr>
            <p:ph idx="1"/>
          </p:nvPr>
        </p:nvSpPr>
        <p:spPr/>
        <p:txBody>
          <a:bodyPr>
            <a:normAutofit/>
          </a:bodyPr>
          <a:lstStyle/>
          <a:p>
            <a:endParaRPr lang="en-US" dirty="0" smtClean="0"/>
          </a:p>
          <a:p>
            <a:endParaRPr lang="en-US" dirty="0"/>
          </a:p>
          <a:p>
            <a:r>
              <a:rPr lang="en-US" b="1" dirty="0" smtClean="0"/>
              <a:t>What are the 3 components that will make up your educator evaluation rating?</a:t>
            </a:r>
            <a:endParaRPr lang="en-US" b="1" dirty="0"/>
          </a:p>
        </p:txBody>
      </p:sp>
      <p:sp>
        <p:nvSpPr>
          <p:cNvPr id="5" name="Footer Placeholder 4"/>
          <p:cNvSpPr>
            <a:spLocks noGrp="1"/>
          </p:cNvSpPr>
          <p:nvPr>
            <p:ph type="ftr" sz="quarter" idx="11"/>
          </p:nvPr>
        </p:nvSpPr>
        <p:spPr/>
        <p:txBody>
          <a:bodyPr/>
          <a:lstStyle/>
          <a:p>
            <a:r>
              <a:rPr lang="en-US" sz="1000" dirty="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652862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Educator Effectiveness Website</a:t>
            </a:r>
          </a:p>
        </p:txBody>
      </p:sp>
      <p:pic>
        <p:nvPicPr>
          <p:cNvPr id="4" name="Content Placeholder 3" descr="USOE - Educator Effectiveness - Student Growth - Windows Internet Explor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9336" y="2167055"/>
            <a:ext cx="4584690" cy="3508140"/>
          </a:xfrm>
        </p:spPr>
      </p:pic>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1893757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 Area SLOs as Examples in State SLO Bank</a:t>
            </a:r>
          </a:p>
        </p:txBody>
      </p:sp>
      <p:pic>
        <p:nvPicPr>
          <p:cNvPr id="4" name="Content Placeholder 3" descr="Microsoft Excel - ....SLO Progress by Content Area + Master List 7-31-1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8812" y="2119313"/>
            <a:ext cx="4705739" cy="3603625"/>
          </a:xfrm>
        </p:spPr>
      </p:pic>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2178851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Updated SLO Guidelines and Toolkit</a:t>
            </a:r>
            <a:endParaRPr lang="en-US" dirty="0"/>
          </a:p>
        </p:txBody>
      </p:sp>
      <p:pic>
        <p:nvPicPr>
          <p:cNvPr id="4" name="Content Placeholder 3" descr="Utah SLO Guidelines and Toolkit7-31-14 Sans SLO Review Tool KN - Microsoft Wor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8812" y="2119313"/>
            <a:ext cx="4705739" cy="3603625"/>
          </a:xfrm>
        </p:spPr>
      </p:pic>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1753264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normAutofit/>
          </a:bodyPr>
          <a:lstStyle/>
          <a:p>
            <a:r>
              <a:rPr lang="en-US" sz="2800" b="1" dirty="0" smtClean="0"/>
              <a:t>2014-15 Timeline for PD and Key Actions</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4278069"/>
              </p:ext>
            </p:extLst>
          </p:nvPr>
        </p:nvGraphicFramePr>
        <p:xfrm>
          <a:off x="457200" y="914401"/>
          <a:ext cx="8077200" cy="5685566"/>
        </p:xfrm>
        <a:graphic>
          <a:graphicData uri="http://schemas.openxmlformats.org/drawingml/2006/table">
            <a:tbl>
              <a:tblPr firstRow="1" bandRow="1">
                <a:tableStyleId>{5C22544A-7EE6-4342-B048-85BDC9FD1C3A}</a:tableStyleId>
              </a:tblPr>
              <a:tblGrid>
                <a:gridCol w="4038600"/>
                <a:gridCol w="4038600"/>
              </a:tblGrid>
              <a:tr h="545550">
                <a:tc>
                  <a:txBody>
                    <a:bodyPr/>
                    <a:lstStyle/>
                    <a:p>
                      <a:r>
                        <a:rPr lang="en-US" dirty="0" smtClean="0"/>
                        <a:t>Event/ Who</a:t>
                      </a:r>
                      <a:r>
                        <a:rPr lang="en-US" baseline="0" dirty="0" smtClean="0"/>
                        <a:t> Attends</a:t>
                      </a:r>
                      <a:endParaRPr lang="en-US" dirty="0"/>
                    </a:p>
                  </a:txBody>
                  <a:tcPr marL="92295" marR="92295"/>
                </a:tc>
                <a:tc>
                  <a:txBody>
                    <a:bodyPr/>
                    <a:lstStyle/>
                    <a:p>
                      <a:r>
                        <a:rPr lang="en-US" dirty="0" smtClean="0"/>
                        <a:t>Date</a:t>
                      </a:r>
                      <a:endParaRPr lang="en-US" dirty="0"/>
                    </a:p>
                  </a:txBody>
                  <a:tcPr marL="92295" marR="92295"/>
                </a:tc>
              </a:tr>
              <a:tr h="512715">
                <a:tc>
                  <a:txBody>
                    <a:bodyPr/>
                    <a:lstStyle/>
                    <a:p>
                      <a:r>
                        <a:rPr lang="en-US" sz="1400" b="1" dirty="0" smtClean="0"/>
                        <a:t>Webinar/ LEA</a:t>
                      </a:r>
                      <a:r>
                        <a:rPr lang="en-US" sz="1400" b="1" baseline="0" dirty="0" smtClean="0"/>
                        <a:t> SLO Specialists and Association SLO Leads</a:t>
                      </a:r>
                      <a:endParaRPr lang="en-US" sz="1400" b="1" dirty="0"/>
                    </a:p>
                  </a:txBody>
                  <a:tcPr marL="92295" marR="92295"/>
                </a:tc>
                <a:tc>
                  <a:txBody>
                    <a:bodyPr/>
                    <a:lstStyle/>
                    <a:p>
                      <a:r>
                        <a:rPr lang="en-US" sz="1400" b="1" dirty="0" smtClean="0"/>
                        <a:t>August 5, 2014</a:t>
                      </a:r>
                      <a:endParaRPr lang="en-US" sz="1400" b="1" dirty="0"/>
                    </a:p>
                  </a:txBody>
                  <a:tcPr marL="92295" marR="92295"/>
                </a:tc>
              </a:tr>
              <a:tr h="512715">
                <a:tc>
                  <a:txBody>
                    <a:bodyPr/>
                    <a:lstStyle/>
                    <a:p>
                      <a:r>
                        <a:rPr lang="en-US" sz="1400" b="1" dirty="0" smtClean="0"/>
                        <a:t>Meeting/ LEA SLO STATS</a:t>
                      </a:r>
                      <a:r>
                        <a:rPr lang="en-US" sz="1400" b="1" baseline="0" dirty="0" smtClean="0"/>
                        <a:t> with LEA SLO Specialists and Association SLO Leads</a:t>
                      </a:r>
                      <a:endParaRPr lang="en-US" sz="1400" b="1" dirty="0"/>
                    </a:p>
                  </a:txBody>
                  <a:tcPr marL="92295" marR="92295"/>
                </a:tc>
                <a:tc>
                  <a:txBody>
                    <a:bodyPr/>
                    <a:lstStyle/>
                    <a:p>
                      <a:r>
                        <a:rPr lang="en-US" sz="1400" b="1" dirty="0" smtClean="0"/>
                        <a:t>September 24, 2014</a:t>
                      </a:r>
                      <a:endParaRPr lang="en-US" sz="1400" b="1" dirty="0"/>
                    </a:p>
                  </a:txBody>
                  <a:tcPr marL="92295" marR="92295"/>
                </a:tc>
              </a:tr>
              <a:tr h="689936">
                <a:tc>
                  <a:txBody>
                    <a:bodyPr/>
                    <a:lstStyle/>
                    <a:p>
                      <a:r>
                        <a:rPr lang="en-US" sz="1400" b="1" dirty="0" smtClean="0"/>
                        <a:t>Professional Development/</a:t>
                      </a:r>
                      <a:r>
                        <a:rPr lang="en-US" sz="1400" b="1" baseline="0" dirty="0" smtClean="0"/>
                        <a:t> </a:t>
                      </a:r>
                      <a:r>
                        <a:rPr lang="en-US" sz="1400" b="1" dirty="0" smtClean="0"/>
                        <a:t>Writing Groups</a:t>
                      </a:r>
                      <a:r>
                        <a:rPr lang="en-US" sz="1400" b="1" baseline="0" dirty="0" smtClean="0"/>
                        <a:t> in Content Areas (ELA, Math, Science)</a:t>
                      </a:r>
                      <a:endParaRPr lang="en-US" sz="1400" b="1" dirty="0"/>
                    </a:p>
                  </a:txBody>
                  <a:tcPr marL="92295" marR="92295"/>
                </a:tc>
                <a:tc>
                  <a:txBody>
                    <a:bodyPr/>
                    <a:lstStyle/>
                    <a:p>
                      <a:r>
                        <a:rPr lang="en-US" sz="1400" b="1" dirty="0" smtClean="0"/>
                        <a:t>October 20-21 2014</a:t>
                      </a:r>
                      <a:endParaRPr lang="en-US" sz="1400" b="1" dirty="0"/>
                    </a:p>
                  </a:txBody>
                  <a:tcPr marL="92295" marR="92295"/>
                </a:tc>
              </a:tr>
              <a:tr h="512715">
                <a:tc>
                  <a:txBody>
                    <a:bodyPr/>
                    <a:lstStyle/>
                    <a:p>
                      <a:r>
                        <a:rPr lang="en-US" sz="1400" b="1" dirty="0" smtClean="0"/>
                        <a:t>Pilot 2015 Training #1</a:t>
                      </a:r>
                      <a:r>
                        <a:rPr lang="en-US" sz="1400" b="1" baseline="0" dirty="0" smtClean="0"/>
                        <a:t>/ Educators and Administrators in Pilot</a:t>
                      </a:r>
                      <a:endParaRPr lang="en-US" sz="1400" b="1" dirty="0"/>
                    </a:p>
                  </a:txBody>
                  <a:tcPr marL="92295" marR="92295"/>
                </a:tc>
                <a:tc>
                  <a:txBody>
                    <a:bodyPr/>
                    <a:lstStyle/>
                    <a:p>
                      <a:r>
                        <a:rPr lang="en-US" sz="1400" b="1" dirty="0" smtClean="0"/>
                        <a:t>December 8-9 &amp; 11-12, 2014 (TWO Day training presented twice)</a:t>
                      </a:r>
                      <a:endParaRPr lang="en-US" sz="1400" b="1" dirty="0"/>
                    </a:p>
                  </a:txBody>
                  <a:tcPr marL="92295" marR="92295"/>
                </a:tc>
              </a:tr>
              <a:tr h="512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Pilot</a:t>
                      </a:r>
                      <a:r>
                        <a:rPr lang="en-US" sz="1400" b="1" baseline="0" dirty="0" smtClean="0"/>
                        <a:t> 2015 Training #2/ Educators and Administrators in Pilot</a:t>
                      </a:r>
                      <a:endParaRPr lang="en-US" sz="1400" b="1" dirty="0" smtClean="0"/>
                    </a:p>
                  </a:txBody>
                  <a:tcPr marL="92295" marR="92295"/>
                </a:tc>
                <a:tc>
                  <a:txBody>
                    <a:bodyPr/>
                    <a:lstStyle/>
                    <a:p>
                      <a:r>
                        <a:rPr lang="en-US" sz="1400" b="1" dirty="0" smtClean="0"/>
                        <a:t>January 16, 2015</a:t>
                      </a:r>
                      <a:r>
                        <a:rPr lang="en-US" sz="1400" b="1" baseline="0" dirty="0" smtClean="0"/>
                        <a:t> (WEBINAR)</a:t>
                      </a:r>
                      <a:endParaRPr lang="en-US" sz="1400" b="1" dirty="0"/>
                    </a:p>
                  </a:txBody>
                  <a:tcPr marL="92295" marR="92295"/>
                </a:tc>
              </a:tr>
              <a:tr h="512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effectLst/>
                          <a:latin typeface="+mn-lt"/>
                          <a:ea typeface="+mn-ea"/>
                          <a:cs typeface="+mn-cs"/>
                        </a:rPr>
                        <a:t>School STAT training (District STAT trains</a:t>
                      </a:r>
                      <a:r>
                        <a:rPr kumimoji="0" lang="en-US" sz="1400" b="1" kern="1200" baseline="0" dirty="0" smtClean="0">
                          <a:solidFill>
                            <a:schemeClr val="dk1"/>
                          </a:solidFill>
                          <a:effectLst/>
                          <a:latin typeface="+mn-lt"/>
                          <a:ea typeface="+mn-ea"/>
                          <a:cs typeface="+mn-cs"/>
                        </a:rPr>
                        <a:t> </a:t>
                      </a:r>
                      <a:r>
                        <a:rPr kumimoji="0" lang="en-US" sz="1400" b="1" kern="1200" dirty="0" smtClean="0">
                          <a:solidFill>
                            <a:schemeClr val="dk1"/>
                          </a:solidFill>
                          <a:effectLst/>
                          <a:latin typeface="+mn-lt"/>
                          <a:ea typeface="+mn-ea"/>
                          <a:cs typeface="+mn-cs"/>
                        </a:rPr>
                        <a:t>School STATs)</a:t>
                      </a:r>
                    </a:p>
                  </a:txBody>
                  <a:tcPr marL="92295" marR="92295">
                    <a:solidFill>
                      <a:schemeClr val="accent6">
                        <a:lumMod val="20000"/>
                        <a:lumOff val="80000"/>
                      </a:schemeClr>
                    </a:solidFill>
                  </a:tcPr>
                </a:tc>
                <a:tc>
                  <a:txBody>
                    <a:bodyPr/>
                    <a:lstStyle/>
                    <a:p>
                      <a:r>
                        <a:rPr kumimoji="0" lang="en-US" sz="1400" b="1" kern="1200" dirty="0" smtClean="0">
                          <a:solidFill>
                            <a:schemeClr val="dk1"/>
                          </a:solidFill>
                          <a:effectLst/>
                          <a:latin typeface="+mn-lt"/>
                          <a:ea typeface="+mn-ea"/>
                          <a:cs typeface="+mn-cs"/>
                        </a:rPr>
                        <a:t>October 2014-January 2015   </a:t>
                      </a:r>
                      <a:endParaRPr lang="en-US" sz="1400" b="1" dirty="0"/>
                    </a:p>
                  </a:txBody>
                  <a:tcPr marL="92295" marR="92295">
                    <a:solidFill>
                      <a:schemeClr val="accent6">
                        <a:lumMod val="20000"/>
                        <a:lumOff val="80000"/>
                      </a:schemeClr>
                    </a:solidFill>
                  </a:tcPr>
                </a:tc>
              </a:tr>
              <a:tr h="512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effectLst/>
                          <a:latin typeface="+mn-lt"/>
                          <a:ea typeface="+mn-ea"/>
                          <a:cs typeface="+mn-cs"/>
                        </a:rPr>
                        <a:t>Teacher/School training (School</a:t>
                      </a:r>
                      <a:r>
                        <a:rPr kumimoji="0" lang="en-US" sz="1400" b="1" kern="1200" baseline="0" dirty="0" smtClean="0">
                          <a:solidFill>
                            <a:schemeClr val="dk1"/>
                          </a:solidFill>
                          <a:effectLst/>
                          <a:latin typeface="+mn-lt"/>
                          <a:ea typeface="+mn-ea"/>
                          <a:cs typeface="+mn-cs"/>
                        </a:rPr>
                        <a:t> </a:t>
                      </a:r>
                      <a:r>
                        <a:rPr kumimoji="0" lang="en-US" sz="1400" b="1" kern="1200" dirty="0" smtClean="0">
                          <a:solidFill>
                            <a:schemeClr val="dk1"/>
                          </a:solidFill>
                          <a:effectLst/>
                          <a:latin typeface="+mn-lt"/>
                          <a:ea typeface="+mn-ea"/>
                          <a:cs typeface="+mn-cs"/>
                        </a:rPr>
                        <a:t>STAT trains Teachers in Schools) </a:t>
                      </a:r>
                    </a:p>
                  </a:txBody>
                  <a:tcPr marL="92295" marR="92295">
                    <a:solidFill>
                      <a:schemeClr val="accent6">
                        <a:lumMod val="20000"/>
                        <a:lumOff val="80000"/>
                      </a:schemeClr>
                    </a:solidFill>
                  </a:tcPr>
                </a:tc>
                <a:tc>
                  <a:txBody>
                    <a:bodyPr/>
                    <a:lstStyle/>
                    <a:p>
                      <a:r>
                        <a:rPr kumimoji="0" lang="en-US" sz="1400" b="1" kern="1200" dirty="0" smtClean="0">
                          <a:solidFill>
                            <a:schemeClr val="dk1"/>
                          </a:solidFill>
                          <a:effectLst/>
                          <a:latin typeface="+mn-lt"/>
                          <a:ea typeface="+mn-ea"/>
                          <a:cs typeface="+mn-cs"/>
                        </a:rPr>
                        <a:t>February-May, 2015               </a:t>
                      </a:r>
                      <a:endParaRPr lang="en-US" sz="1400" b="1" dirty="0"/>
                    </a:p>
                  </a:txBody>
                  <a:tcPr marL="92295" marR="92295">
                    <a:solidFill>
                      <a:schemeClr val="accent6">
                        <a:lumMod val="20000"/>
                        <a:lumOff val="80000"/>
                      </a:schemeClr>
                    </a:solidFill>
                  </a:tcPr>
                </a:tc>
              </a:tr>
              <a:tr h="301597">
                <a:tc>
                  <a:txBody>
                    <a:bodyPr/>
                    <a:lstStyle/>
                    <a:p>
                      <a:r>
                        <a:rPr lang="en-US" sz="1400" b="1" dirty="0" smtClean="0"/>
                        <a:t>2015 </a:t>
                      </a:r>
                      <a:r>
                        <a:rPr lang="en-US" sz="1400" b="1" i="1" dirty="0" smtClean="0"/>
                        <a:t>Comprehensive Pilot</a:t>
                      </a:r>
                      <a:r>
                        <a:rPr lang="en-US" sz="1400" b="1" i="1" baseline="0" dirty="0" smtClean="0"/>
                        <a:t> </a:t>
                      </a:r>
                      <a:r>
                        <a:rPr lang="en-US" sz="1400" b="1" baseline="0" dirty="0" smtClean="0"/>
                        <a:t>begins and ends</a:t>
                      </a:r>
                      <a:endParaRPr lang="en-US" sz="1400" b="1" dirty="0"/>
                    </a:p>
                  </a:txBody>
                  <a:tcPr marL="92295" marR="92295"/>
                </a:tc>
                <a:tc>
                  <a:txBody>
                    <a:bodyPr/>
                    <a:lstStyle/>
                    <a:p>
                      <a:r>
                        <a:rPr lang="en-US" sz="1400" b="1" dirty="0" smtClean="0"/>
                        <a:t>January-May</a:t>
                      </a:r>
                      <a:r>
                        <a:rPr lang="en-US" sz="1400" b="1" baseline="0" dirty="0" smtClean="0"/>
                        <a:t> 2015</a:t>
                      </a:r>
                    </a:p>
                  </a:txBody>
                  <a:tcPr marL="92295" marR="92295"/>
                </a:tc>
              </a:tr>
              <a:tr h="723832">
                <a:tc>
                  <a:txBody>
                    <a:bodyPr/>
                    <a:lstStyle/>
                    <a:p>
                      <a:r>
                        <a:rPr lang="en-US" sz="1400" b="1" dirty="0" smtClean="0"/>
                        <a:t>Principal Summits</a:t>
                      </a:r>
                      <a:r>
                        <a:rPr lang="en-US" sz="1400" b="1" baseline="0" dirty="0" smtClean="0"/>
                        <a:t> 2015/ Regional summits on the </a:t>
                      </a:r>
                      <a:r>
                        <a:rPr lang="en-US" sz="1400" b="1" i="1" baseline="0" dirty="0" smtClean="0"/>
                        <a:t>Role of Administrators </a:t>
                      </a:r>
                      <a:r>
                        <a:rPr lang="en-US" sz="1400" b="1" baseline="0" dirty="0" smtClean="0"/>
                        <a:t>in SLOs, evaluation, and instructional leadership</a:t>
                      </a:r>
                      <a:endParaRPr lang="en-US" sz="1400" b="1" dirty="0"/>
                    </a:p>
                  </a:txBody>
                  <a:tcPr marL="92295" marR="92295"/>
                </a:tc>
                <a:tc>
                  <a:txBody>
                    <a:bodyPr/>
                    <a:lstStyle/>
                    <a:p>
                      <a:r>
                        <a:rPr lang="en-US" sz="1400" b="1" baseline="0" dirty="0" smtClean="0"/>
                        <a:t>February  10-11, 18-20, 25-26 (Regional Summits)</a:t>
                      </a:r>
                    </a:p>
                  </a:txBody>
                  <a:tcPr marL="92295" marR="92295"/>
                </a:tc>
              </a:tr>
              <a:tr h="301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effectLst/>
                          <a:latin typeface="+mn-lt"/>
                          <a:ea typeface="+mn-ea"/>
                          <a:cs typeface="+mn-cs"/>
                        </a:rPr>
                        <a:t>All educators prepared to implement SLO</a:t>
                      </a:r>
                    </a:p>
                  </a:txBody>
                  <a:tcPr marL="92295" marR="92295"/>
                </a:tc>
                <a:tc>
                  <a:txBody>
                    <a:bodyPr/>
                    <a:lstStyle/>
                    <a:p>
                      <a:r>
                        <a:rPr lang="en-US" sz="1400" b="1" dirty="0" smtClean="0"/>
                        <a:t>School</a:t>
                      </a:r>
                      <a:r>
                        <a:rPr lang="en-US" sz="1400" b="1" baseline="0" dirty="0" smtClean="0"/>
                        <a:t> year 2015-16</a:t>
                      </a:r>
                      <a:endParaRPr lang="en-US" sz="1400" b="1" dirty="0"/>
                    </a:p>
                  </a:txBody>
                  <a:tcPr marL="92295" marR="92295"/>
                </a:tc>
              </a:tr>
            </a:tbl>
          </a:graphicData>
        </a:graphic>
      </p:graphicFrame>
      <p:sp>
        <p:nvSpPr>
          <p:cNvPr id="4" name="Footer Placeholder 3"/>
          <p:cNvSpPr>
            <a:spLocks noGrp="1"/>
          </p:cNvSpPr>
          <p:nvPr>
            <p:ph type="ftr" sz="quarter" idx="11"/>
          </p:nvPr>
        </p:nvSpPr>
        <p:spPr>
          <a:xfrm>
            <a:off x="457201" y="6569075"/>
            <a:ext cx="2895599" cy="365125"/>
          </a:xfrm>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791814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SLO </a:t>
            </a:r>
            <a:r>
              <a:rPr lang="en-US" dirty="0"/>
              <a:t>Video</a:t>
            </a:r>
          </a:p>
        </p:txBody>
      </p:sp>
      <p:sp>
        <p:nvSpPr>
          <p:cNvPr id="3" name="Content Placeholder 2"/>
          <p:cNvSpPr>
            <a:spLocks noGrp="1"/>
          </p:cNvSpPr>
          <p:nvPr>
            <p:ph idx="1"/>
          </p:nvPr>
        </p:nvSpPr>
        <p:spPr>
          <a:xfrm>
            <a:off x="1524000" y="1219200"/>
            <a:ext cx="6196405" cy="3603812"/>
          </a:xfrm>
        </p:spPr>
        <p:txBody>
          <a:bodyPr>
            <a:normAutofit/>
          </a:bodyPr>
          <a:lstStyle/>
          <a:p>
            <a:r>
              <a:rPr lang="en-US" b="1" dirty="0"/>
              <a:t>How do we get our educators to this place?</a:t>
            </a:r>
          </a:p>
          <a:p>
            <a:endParaRPr lang="en-US" b="1" dirty="0"/>
          </a:p>
          <a:p>
            <a:r>
              <a:rPr lang="en-US" b="1" dirty="0"/>
              <a:t>What did you notice that administrators did to support the implementation of SLOs </a:t>
            </a:r>
          </a:p>
          <a:p>
            <a:pPr lvl="1"/>
            <a:endParaRPr lang="en-US" b="1" dirty="0"/>
          </a:p>
          <a:p>
            <a:pPr marL="457200" lvl="1" indent="0">
              <a:buNone/>
            </a:pPr>
            <a:r>
              <a:rPr lang="en-US" b="1" i="1" dirty="0" smtClean="0"/>
              <a:t>Video presentation</a:t>
            </a:r>
          </a:p>
          <a:p>
            <a:pPr lvl="1"/>
            <a:endParaRPr lang="en-US" dirty="0" smtClean="0"/>
          </a:p>
          <a:p>
            <a:pPr lvl="1"/>
            <a:endParaRPr lang="en-US" dirty="0"/>
          </a:p>
          <a:p>
            <a:pPr lvl="1"/>
            <a:endParaRPr lang="en-US" dirty="0"/>
          </a:p>
        </p:txBody>
      </p:sp>
      <p:sp>
        <p:nvSpPr>
          <p:cNvPr id="4" name="cddrive"/>
          <p:cNvSpPr>
            <a:spLocks noEditPoints="1" noChangeArrowheads="1"/>
          </p:cNvSpPr>
          <p:nvPr/>
        </p:nvSpPr>
        <p:spPr bwMode="auto">
          <a:xfrm>
            <a:off x="4022436" y="3429000"/>
            <a:ext cx="4343400" cy="259079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686 w 21600"/>
              <a:gd name="T9" fmla="*/ 23059 h 21600"/>
              <a:gd name="T10" fmla="*/ 21005 w 21600"/>
              <a:gd name="T11" fmla="*/ 30503 h 21600"/>
            </a:gdLst>
            <a:ahLst/>
            <a:cxnLst>
              <a:cxn ang="0">
                <a:pos x="T0" y="T1"/>
              </a:cxn>
              <a:cxn ang="0">
                <a:pos x="T2" y="T3"/>
              </a:cxn>
              <a:cxn ang="0">
                <a:pos x="T4" y="T5"/>
              </a:cxn>
              <a:cxn ang="0">
                <a:pos x="T6" y="T7"/>
              </a:cxn>
            </a:cxnLst>
            <a:rect l="T8" t="T9" r="T10" b="T11"/>
            <a:pathLst>
              <a:path w="21600" h="21600" extrusionOk="0">
                <a:moveTo>
                  <a:pt x="2563" y="12259"/>
                </a:moveTo>
                <a:lnTo>
                  <a:pt x="2563" y="12843"/>
                </a:lnTo>
                <a:lnTo>
                  <a:pt x="2746" y="13427"/>
                </a:lnTo>
                <a:lnTo>
                  <a:pt x="2929" y="14303"/>
                </a:lnTo>
                <a:lnTo>
                  <a:pt x="3112" y="14886"/>
                </a:lnTo>
                <a:lnTo>
                  <a:pt x="3478" y="15470"/>
                </a:lnTo>
                <a:lnTo>
                  <a:pt x="3844" y="16054"/>
                </a:lnTo>
                <a:lnTo>
                  <a:pt x="4393" y="16638"/>
                </a:lnTo>
                <a:lnTo>
                  <a:pt x="4942" y="17222"/>
                </a:lnTo>
                <a:lnTo>
                  <a:pt x="5492" y="17514"/>
                </a:lnTo>
                <a:lnTo>
                  <a:pt x="6224" y="18097"/>
                </a:lnTo>
                <a:lnTo>
                  <a:pt x="6773" y="18389"/>
                </a:lnTo>
                <a:lnTo>
                  <a:pt x="7505" y="18681"/>
                </a:lnTo>
                <a:lnTo>
                  <a:pt x="8237" y="18973"/>
                </a:lnTo>
                <a:lnTo>
                  <a:pt x="9153" y="18973"/>
                </a:lnTo>
                <a:lnTo>
                  <a:pt x="9885" y="19265"/>
                </a:lnTo>
                <a:lnTo>
                  <a:pt x="10800" y="19265"/>
                </a:lnTo>
                <a:lnTo>
                  <a:pt x="11532" y="19265"/>
                </a:lnTo>
                <a:lnTo>
                  <a:pt x="12447" y="18973"/>
                </a:lnTo>
                <a:lnTo>
                  <a:pt x="13180" y="18973"/>
                </a:lnTo>
                <a:lnTo>
                  <a:pt x="13912" y="18681"/>
                </a:lnTo>
                <a:lnTo>
                  <a:pt x="14644" y="18389"/>
                </a:lnTo>
                <a:lnTo>
                  <a:pt x="15376" y="18097"/>
                </a:lnTo>
                <a:lnTo>
                  <a:pt x="16108" y="17514"/>
                </a:lnTo>
                <a:lnTo>
                  <a:pt x="16658" y="17222"/>
                </a:lnTo>
                <a:lnTo>
                  <a:pt x="17207" y="16638"/>
                </a:lnTo>
                <a:lnTo>
                  <a:pt x="17573" y="16054"/>
                </a:lnTo>
                <a:lnTo>
                  <a:pt x="18122" y="15470"/>
                </a:lnTo>
                <a:lnTo>
                  <a:pt x="18305" y="14886"/>
                </a:lnTo>
                <a:lnTo>
                  <a:pt x="18671" y="14303"/>
                </a:lnTo>
                <a:lnTo>
                  <a:pt x="18854" y="13427"/>
                </a:lnTo>
                <a:lnTo>
                  <a:pt x="19037" y="12843"/>
                </a:lnTo>
                <a:lnTo>
                  <a:pt x="19037" y="12259"/>
                </a:lnTo>
                <a:lnTo>
                  <a:pt x="2563" y="12259"/>
                </a:lnTo>
                <a:close/>
              </a:path>
              <a:path w="21600" h="21600" extrusionOk="0">
                <a:moveTo>
                  <a:pt x="2563" y="12259"/>
                </a:moveTo>
                <a:lnTo>
                  <a:pt x="9153" y="12259"/>
                </a:lnTo>
                <a:lnTo>
                  <a:pt x="9153" y="12551"/>
                </a:lnTo>
                <a:lnTo>
                  <a:pt x="9336" y="12843"/>
                </a:lnTo>
                <a:lnTo>
                  <a:pt x="9519" y="13135"/>
                </a:lnTo>
                <a:lnTo>
                  <a:pt x="9702" y="13135"/>
                </a:lnTo>
                <a:lnTo>
                  <a:pt x="9885" y="13427"/>
                </a:lnTo>
                <a:lnTo>
                  <a:pt x="10068" y="13719"/>
                </a:lnTo>
                <a:lnTo>
                  <a:pt x="10434" y="13719"/>
                </a:lnTo>
                <a:lnTo>
                  <a:pt x="10800" y="13719"/>
                </a:lnTo>
                <a:lnTo>
                  <a:pt x="10983" y="13719"/>
                </a:lnTo>
                <a:lnTo>
                  <a:pt x="11349" y="13719"/>
                </a:lnTo>
                <a:lnTo>
                  <a:pt x="11715" y="13427"/>
                </a:lnTo>
                <a:lnTo>
                  <a:pt x="11898" y="13135"/>
                </a:lnTo>
                <a:lnTo>
                  <a:pt x="12081" y="13135"/>
                </a:lnTo>
                <a:lnTo>
                  <a:pt x="12264" y="12843"/>
                </a:lnTo>
                <a:lnTo>
                  <a:pt x="12264" y="12551"/>
                </a:lnTo>
                <a:lnTo>
                  <a:pt x="12264" y="12259"/>
                </a:lnTo>
                <a:lnTo>
                  <a:pt x="9153" y="12259"/>
                </a:lnTo>
                <a:close/>
              </a:path>
              <a:path w="21600" h="21600" extrusionOk="0">
                <a:moveTo>
                  <a:pt x="21600" y="7589"/>
                </a:moveTo>
                <a:lnTo>
                  <a:pt x="17756" y="0"/>
                </a:lnTo>
                <a:lnTo>
                  <a:pt x="10800" y="0"/>
                </a:lnTo>
                <a:lnTo>
                  <a:pt x="3844" y="0"/>
                </a:lnTo>
                <a:lnTo>
                  <a:pt x="0" y="7589"/>
                </a:lnTo>
                <a:lnTo>
                  <a:pt x="0" y="10800"/>
                </a:lnTo>
                <a:lnTo>
                  <a:pt x="0" y="18097"/>
                </a:lnTo>
                <a:lnTo>
                  <a:pt x="1464" y="18097"/>
                </a:lnTo>
                <a:lnTo>
                  <a:pt x="1464" y="21600"/>
                </a:lnTo>
                <a:lnTo>
                  <a:pt x="10800" y="21600"/>
                </a:lnTo>
                <a:lnTo>
                  <a:pt x="19953" y="21600"/>
                </a:lnTo>
                <a:lnTo>
                  <a:pt x="19953" y="18097"/>
                </a:lnTo>
                <a:lnTo>
                  <a:pt x="21600" y="18097"/>
                </a:lnTo>
                <a:lnTo>
                  <a:pt x="21600" y="11092"/>
                </a:lnTo>
                <a:lnTo>
                  <a:pt x="21600" y="7589"/>
                </a:lnTo>
              </a:path>
              <a:path w="21600" h="21600" extrusionOk="0">
                <a:moveTo>
                  <a:pt x="1647" y="18097"/>
                </a:moveTo>
                <a:lnTo>
                  <a:pt x="6407" y="18097"/>
                </a:lnTo>
                <a:moveTo>
                  <a:pt x="19953" y="18097"/>
                </a:moveTo>
                <a:lnTo>
                  <a:pt x="15010" y="18097"/>
                </a:lnTo>
                <a:moveTo>
                  <a:pt x="0" y="7589"/>
                </a:moveTo>
                <a:lnTo>
                  <a:pt x="21417" y="7589"/>
                </a:lnTo>
                <a:lnTo>
                  <a:pt x="21600" y="7589"/>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ooter Placeholder 5"/>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615850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Q </a:t>
            </a:r>
            <a:r>
              <a:rPr lang="en-US" b="1" dirty="0" smtClean="0"/>
              <a:t>&amp; A</a:t>
            </a:r>
            <a:endParaRPr lang="en-US" b="1" dirty="0"/>
          </a:p>
        </p:txBody>
      </p:sp>
      <p:pic>
        <p:nvPicPr>
          <p:cNvPr id="4" name="Picture 2" descr="C:\Users\knaylor\AppData\Local\Microsoft\Windows\Temporary Internet Files\Content.IE5\E7JK5D0E\MP900315598[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2438400"/>
            <a:ext cx="3657600" cy="260908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1148835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2582779" y="39219"/>
            <a:ext cx="4038600" cy="11811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dirty="0" smtClean="0"/>
              <a:t/>
            </a:r>
            <a:br>
              <a:rPr lang="en-US" sz="1400" b="1" dirty="0" smtClean="0"/>
            </a:br>
            <a:r>
              <a:rPr lang="en-US" sz="1400" b="1" dirty="0" smtClean="0"/>
              <a:t/>
            </a:r>
            <a:br>
              <a:rPr lang="en-US" sz="1400" b="1" dirty="0" smtClean="0"/>
            </a:br>
            <a:r>
              <a:rPr lang="en-US" sz="1400" b="1" dirty="0" smtClean="0"/>
              <a:t/>
            </a:r>
            <a:br>
              <a:rPr lang="en-US" sz="1400" b="1" dirty="0" smtClean="0"/>
            </a:br>
            <a:r>
              <a:rPr lang="en-US" sz="2000" dirty="0" smtClean="0"/>
              <a:t> USOE </a:t>
            </a:r>
            <a:r>
              <a:rPr lang="en-US" sz="2000" b="1" dirty="0" smtClean="0"/>
              <a:t>Model Evaluation System </a:t>
            </a:r>
            <a:r>
              <a:rPr lang="en-US" sz="1400" b="1" dirty="0" smtClean="0"/>
              <a:t/>
            </a:r>
            <a:br>
              <a:rPr lang="en-US" sz="1400" b="1" dirty="0" smtClean="0"/>
            </a:br>
            <a:r>
              <a:rPr lang="en-US" sz="1400" dirty="0" smtClean="0"/>
              <a:t/>
            </a:r>
            <a:br>
              <a:rPr lang="en-US" sz="1400" dirty="0" smtClean="0"/>
            </a:br>
            <a:endParaRPr lang="en-US" sz="1800" b="1" dirty="0"/>
          </a:p>
        </p:txBody>
      </p:sp>
      <p:sp>
        <p:nvSpPr>
          <p:cNvPr id="34" name="Rectangle 3"/>
          <p:cNvSpPr>
            <a:spLocks noChangeArrowheads="1"/>
          </p:cNvSpPr>
          <p:nvPr/>
        </p:nvSpPr>
        <p:spPr bwMode="auto">
          <a:xfrm>
            <a:off x="762001" y="1143000"/>
            <a:ext cx="2183851" cy="533400"/>
          </a:xfrm>
          <a:prstGeom prst="rect">
            <a:avLst/>
          </a:prstGeom>
          <a:gradFill rotWithShape="0">
            <a:gsLst>
              <a:gs pos="0">
                <a:srgbClr val="4F81BD">
                  <a:gamma/>
                  <a:tint val="20000"/>
                  <a:invGamma/>
                </a:srgbClr>
              </a:gs>
              <a:gs pos="100000">
                <a:srgbClr val="4F81BD"/>
              </a:gs>
            </a:gsLst>
            <a:lin ang="18900000" scaled="1"/>
          </a:gradFill>
          <a:ln w="9525" algn="in">
            <a:miter lim="800000"/>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OBSERVATIONS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4"/>
          <p:cNvSpPr>
            <a:spLocks noChangeArrowheads="1"/>
          </p:cNvSpPr>
          <p:nvPr/>
        </p:nvSpPr>
        <p:spPr bwMode="auto">
          <a:xfrm>
            <a:off x="762001" y="1752600"/>
            <a:ext cx="2183850" cy="533401"/>
          </a:xfrm>
          <a:prstGeom prst="rect">
            <a:avLst/>
          </a:prstGeom>
          <a:gradFill rotWithShape="0">
            <a:gsLst>
              <a:gs pos="0">
                <a:srgbClr val="4F81BD">
                  <a:gamma/>
                  <a:tint val="20000"/>
                  <a:invGamma/>
                </a:srgbClr>
              </a:gs>
              <a:gs pos="100000">
                <a:srgbClr val="4F81BD"/>
              </a:gs>
            </a:gsLst>
            <a:lin ang="18900000" scaled="1"/>
          </a:gradFill>
          <a:ln w="9525" algn="in">
            <a:miter lim="800000"/>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CONFERENCES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5"/>
          <p:cNvSpPr>
            <a:spLocks noChangeArrowheads="1"/>
          </p:cNvSpPr>
          <p:nvPr/>
        </p:nvSpPr>
        <p:spPr bwMode="auto">
          <a:xfrm>
            <a:off x="762002" y="2362200"/>
            <a:ext cx="2183849" cy="533399"/>
          </a:xfrm>
          <a:prstGeom prst="rect">
            <a:avLst/>
          </a:prstGeom>
          <a:gradFill rotWithShape="0">
            <a:gsLst>
              <a:gs pos="0">
                <a:srgbClr val="4F81BD">
                  <a:gamma/>
                  <a:tint val="20000"/>
                  <a:invGamma/>
                </a:srgbClr>
              </a:gs>
              <a:gs pos="100000">
                <a:srgbClr val="4F81BD"/>
              </a:gs>
            </a:gsLst>
            <a:lin ang="18900000" scaled="1"/>
          </a:gradFill>
          <a:ln w="9525" algn="in">
            <a:miter lim="800000"/>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DOCUMENTS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EVIDENCE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6"/>
          <p:cNvSpPr>
            <a:spLocks noChangeArrowheads="1"/>
          </p:cNvSpPr>
          <p:nvPr/>
        </p:nvSpPr>
        <p:spPr bwMode="auto">
          <a:xfrm>
            <a:off x="774500" y="2971800"/>
            <a:ext cx="2171351" cy="533400"/>
          </a:xfrm>
          <a:prstGeom prst="rect">
            <a:avLst/>
          </a:prstGeom>
          <a:gradFill rotWithShape="0">
            <a:gsLst>
              <a:gs pos="0">
                <a:srgbClr val="4F81BD">
                  <a:gamma/>
                  <a:tint val="20000"/>
                  <a:invGamma/>
                </a:srgbClr>
              </a:gs>
              <a:gs pos="100000">
                <a:srgbClr val="4F81BD"/>
              </a:gs>
            </a:gsLst>
            <a:lin ang="18900000" scaled="1"/>
          </a:gradFill>
          <a:ln w="9525" algn="in">
            <a:miter lim="800000"/>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OTHER 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7"/>
          <p:cNvSpPr>
            <a:spLocks noChangeArrowheads="1"/>
          </p:cNvSpPr>
          <p:nvPr/>
        </p:nvSpPr>
        <p:spPr bwMode="auto">
          <a:xfrm>
            <a:off x="774500" y="3581400"/>
            <a:ext cx="2171351" cy="533400"/>
          </a:xfrm>
          <a:prstGeom prst="rect">
            <a:avLst/>
          </a:prstGeom>
          <a:gradFill rotWithShape="0">
            <a:gsLst>
              <a:gs pos="0">
                <a:srgbClr val="4F81BD">
                  <a:gamma/>
                  <a:tint val="20000"/>
                  <a:invGamma/>
                </a:srgbClr>
              </a:gs>
              <a:gs pos="100000">
                <a:srgbClr val="4F81BD"/>
              </a:gs>
            </a:gsLst>
            <a:lin ang="18900000" scaled="1"/>
          </a:gradFill>
          <a:ln w="9525" algn="in">
            <a:miter lim="800000"/>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PROFESSIONAL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GROWTH PLAN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9" name="AutoShape 8"/>
          <p:cNvCxnSpPr>
            <a:cxnSpLocks noChangeShapeType="1"/>
          </p:cNvCxnSpPr>
          <p:nvPr/>
        </p:nvCxnSpPr>
        <p:spPr bwMode="auto">
          <a:xfrm>
            <a:off x="1915067" y="4253653"/>
            <a:ext cx="370933" cy="278007"/>
          </a:xfrm>
          <a:prstGeom prst="straightConnector1">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40" name="AutoShape 9"/>
          <p:cNvCxnSpPr>
            <a:cxnSpLocks noChangeShapeType="1"/>
          </p:cNvCxnSpPr>
          <p:nvPr/>
        </p:nvCxnSpPr>
        <p:spPr bwMode="auto">
          <a:xfrm flipH="1">
            <a:off x="1890423" y="4238543"/>
            <a:ext cx="2543" cy="920128"/>
          </a:xfrm>
          <a:prstGeom prst="straightConnector1">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41" name="AutoShape 11"/>
          <p:cNvCxnSpPr>
            <a:cxnSpLocks noChangeShapeType="1"/>
          </p:cNvCxnSpPr>
          <p:nvPr/>
        </p:nvCxnSpPr>
        <p:spPr bwMode="auto">
          <a:xfrm flipH="1">
            <a:off x="1447800" y="4253653"/>
            <a:ext cx="412375" cy="278007"/>
          </a:xfrm>
          <a:prstGeom prst="straightConnector1">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42" name="Oval 12"/>
          <p:cNvSpPr>
            <a:spLocks noChangeArrowheads="1"/>
          </p:cNvSpPr>
          <p:nvPr/>
        </p:nvSpPr>
        <p:spPr bwMode="auto">
          <a:xfrm>
            <a:off x="630465" y="4531660"/>
            <a:ext cx="1210014" cy="537882"/>
          </a:xfrm>
          <a:prstGeom prst="ellipse">
            <a:avLst/>
          </a:prstGeom>
          <a:gradFill rotWithShape="0">
            <a:gsLst>
              <a:gs pos="0">
                <a:srgbClr val="4F81BD">
                  <a:gamma/>
                  <a:tint val="20000"/>
                  <a:invGamma/>
                </a:srgbClr>
              </a:gs>
              <a:gs pos="100000">
                <a:srgbClr val="4F81BD"/>
              </a:gs>
            </a:gsLst>
            <a:lin ang="2700000" scaled="1"/>
          </a:gradFill>
          <a:ln w="9525" algn="in">
            <a:round/>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Arial" pitchFamily="34" charset="0"/>
              </a:rPr>
              <a:t>SELF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Arial" pitchFamily="34" charset="0"/>
              </a:rPr>
              <a:t>ASSESSMENT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Oval 13"/>
          <p:cNvSpPr>
            <a:spLocks noChangeArrowheads="1"/>
          </p:cNvSpPr>
          <p:nvPr/>
        </p:nvSpPr>
        <p:spPr bwMode="auto">
          <a:xfrm>
            <a:off x="1965318" y="4531660"/>
            <a:ext cx="1234922" cy="537882"/>
          </a:xfrm>
          <a:prstGeom prst="ellipse">
            <a:avLst/>
          </a:prstGeom>
          <a:gradFill rotWithShape="0">
            <a:gsLst>
              <a:gs pos="0">
                <a:srgbClr val="4F81BD"/>
              </a:gs>
              <a:gs pos="100000">
                <a:srgbClr val="4F81BD">
                  <a:gamma/>
                  <a:tint val="20000"/>
                  <a:invGamma/>
                </a:srgbClr>
              </a:gs>
            </a:gsLst>
            <a:lin ang="18900000" scaled="1"/>
          </a:gradFill>
          <a:ln w="9525" algn="in">
            <a:round/>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Arial" pitchFamily="34" charset="0"/>
              </a:rPr>
              <a:t>PERFORMANCE GOALS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Oval 14"/>
          <p:cNvSpPr>
            <a:spLocks noChangeArrowheads="1"/>
          </p:cNvSpPr>
          <p:nvPr/>
        </p:nvSpPr>
        <p:spPr bwMode="auto">
          <a:xfrm>
            <a:off x="1267745" y="5172635"/>
            <a:ext cx="1245357" cy="533400"/>
          </a:xfrm>
          <a:prstGeom prst="ellipse">
            <a:avLst/>
          </a:prstGeom>
          <a:gradFill rotWithShape="0">
            <a:gsLst>
              <a:gs pos="0">
                <a:srgbClr val="4F81BD"/>
              </a:gs>
              <a:gs pos="100000">
                <a:srgbClr val="4F81BD">
                  <a:gamma/>
                  <a:tint val="20000"/>
                  <a:invGamma/>
                </a:srgbClr>
              </a:gs>
            </a:gsLst>
            <a:lin ang="18900000" scaled="1"/>
          </a:gradFill>
          <a:ln w="9525" algn="in">
            <a:round/>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cs typeface="Arial" pitchFamily="34" charset="0"/>
              </a:rPr>
              <a:t>PROFESSIONAL LEARNING PLAN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15"/>
          <p:cNvSpPr>
            <a:spLocks noChangeArrowheads="1"/>
          </p:cNvSpPr>
          <p:nvPr/>
        </p:nvSpPr>
        <p:spPr bwMode="auto">
          <a:xfrm>
            <a:off x="762001" y="6019800"/>
            <a:ext cx="2183850" cy="555810"/>
          </a:xfrm>
          <a:prstGeom prst="rect">
            <a:avLst/>
          </a:prstGeom>
          <a:gradFill rotWithShape="0">
            <a:gsLst>
              <a:gs pos="0">
                <a:srgbClr val="4F81BD">
                  <a:gamma/>
                  <a:tint val="20000"/>
                  <a:invGamma/>
                </a:srgbClr>
              </a:gs>
              <a:gs pos="100000">
                <a:srgbClr val="4F81BD"/>
              </a:gs>
            </a:gsLst>
            <a:lin ang="18900000" scaled="1"/>
          </a:gradFill>
          <a:ln w="9525" algn="in">
            <a:miter lim="800000"/>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AND OTHER DISTRICT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REQUIREMENTS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16"/>
          <p:cNvSpPr>
            <a:spLocks noChangeArrowheads="1"/>
          </p:cNvSpPr>
          <p:nvPr/>
        </p:nvSpPr>
        <p:spPr bwMode="auto">
          <a:xfrm>
            <a:off x="4114800" y="2458571"/>
            <a:ext cx="1143000" cy="1524000"/>
          </a:xfrm>
          <a:prstGeom prst="rect">
            <a:avLst/>
          </a:prstGeom>
          <a:gradFill rotWithShape="0">
            <a:gsLst>
              <a:gs pos="0">
                <a:srgbClr val="4F81BD">
                  <a:gamma/>
                  <a:tint val="20000"/>
                  <a:invGamma/>
                </a:srgbClr>
              </a:gs>
              <a:gs pos="100000">
                <a:srgbClr val="4F81BD"/>
              </a:gs>
            </a:gsLst>
            <a:lin ang="18900000" scaled="1"/>
          </a:gradFill>
          <a:ln w="9525" algn="in">
            <a:miter lim="800000"/>
            <a:headEnd/>
            <a:tailEnd/>
          </a:ln>
          <a:effectLst/>
          <a:scene3d>
            <a:camera prst="legacyPerspectiveBottom"/>
            <a:lightRig rig="legacyFlat3" dir="t"/>
          </a:scene3d>
          <a:sp3d extrusionH="887400" prstMaterial="legacyMatte">
            <a:bevelT w="13500" h="13500" prst="angle"/>
            <a:bevelB w="13500" h="13500" prst="angle"/>
            <a:extrusionClr>
              <a:srgbClr val="4F81B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cs typeface="Arial" pitchFamily="34" charset="0"/>
              </a:rPr>
              <a:t>SUPERVISOR EVALUATION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AutoShape 17"/>
          <p:cNvSpPr>
            <a:spLocks/>
          </p:cNvSpPr>
          <p:nvPr/>
        </p:nvSpPr>
        <p:spPr bwMode="auto">
          <a:xfrm flipH="1">
            <a:off x="3047997" y="1091312"/>
            <a:ext cx="762001" cy="3440348"/>
          </a:xfrm>
          <a:prstGeom prst="leftBrace">
            <a:avLst>
              <a:gd name="adj1" fmla="val 133211"/>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b="1" dirty="0"/>
          </a:p>
        </p:txBody>
      </p:sp>
      <p:cxnSp>
        <p:nvCxnSpPr>
          <p:cNvPr id="48" name="Straight Connector 47"/>
          <p:cNvCxnSpPr/>
          <p:nvPr/>
        </p:nvCxnSpPr>
        <p:spPr>
          <a:xfrm>
            <a:off x="4533900" y="4114800"/>
            <a:ext cx="0" cy="2182905"/>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945852" y="6297705"/>
            <a:ext cx="1588048" cy="0"/>
          </a:xfrm>
          <a:prstGeom prst="line">
            <a:avLst/>
          </a:prstGeom>
        </p:spPr>
        <p:style>
          <a:lnRef idx="1">
            <a:schemeClr val="dk1"/>
          </a:lnRef>
          <a:fillRef idx="0">
            <a:schemeClr val="dk1"/>
          </a:fillRef>
          <a:effectRef idx="0">
            <a:schemeClr val="dk1"/>
          </a:effectRef>
          <a:fontRef idx="minor">
            <a:schemeClr val="tx1"/>
          </a:fontRef>
        </p:style>
      </p:cxnSp>
      <p:sp>
        <p:nvSpPr>
          <p:cNvPr id="50" name="Oval 21"/>
          <p:cNvSpPr>
            <a:spLocks noChangeArrowheads="1"/>
          </p:cNvSpPr>
          <p:nvPr/>
        </p:nvSpPr>
        <p:spPr bwMode="auto">
          <a:xfrm>
            <a:off x="6561620" y="629769"/>
            <a:ext cx="1847273" cy="1815355"/>
          </a:xfrm>
          <a:prstGeom prst="ellipse">
            <a:avLst/>
          </a:prstGeom>
          <a:gradFill rotWithShape="0">
            <a:gsLst>
              <a:gs pos="0">
                <a:srgbClr val="C0504D">
                  <a:gamma/>
                  <a:tint val="20000"/>
                  <a:invGamma/>
                </a:srgbClr>
              </a:gs>
              <a:gs pos="100000">
                <a:srgbClr val="C0504D"/>
              </a:gs>
            </a:gsLst>
            <a:lin ang="2700000" scaled="1"/>
          </a:gradFill>
          <a:ln w="9525" algn="in">
            <a:round/>
            <a:headEnd/>
            <a:tailEnd/>
          </a:ln>
          <a:effectLst/>
          <a:scene3d>
            <a:camera prst="legacyPerspectiveFront">
              <a:rot lat="2100000" lon="1500000" rev="0"/>
            </a:camera>
            <a:lightRig rig="legacyFlat4" dir="b"/>
          </a:scene3d>
          <a:sp3d extrusionH="430200" prstMaterial="legacyPlastic">
            <a:bevelT w="13500" h="13500" prst="angle"/>
            <a:bevelB w="13500" h="13500" prst="angle"/>
            <a:extrusionClr>
              <a:srgbClr val="C0504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STUDENT GROWTH &amp; LEARNING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Oval 21"/>
          <p:cNvSpPr>
            <a:spLocks noChangeArrowheads="1"/>
          </p:cNvSpPr>
          <p:nvPr/>
        </p:nvSpPr>
        <p:spPr bwMode="auto">
          <a:xfrm>
            <a:off x="6572826" y="4339396"/>
            <a:ext cx="1824860" cy="1855794"/>
          </a:xfrm>
          <a:prstGeom prst="ellipse">
            <a:avLst/>
          </a:prstGeom>
          <a:gradFill rotWithShape="0">
            <a:gsLst>
              <a:gs pos="0">
                <a:srgbClr val="C0504D">
                  <a:gamma/>
                  <a:tint val="20000"/>
                  <a:invGamma/>
                </a:srgbClr>
              </a:gs>
              <a:gs pos="100000">
                <a:srgbClr val="C0504D"/>
              </a:gs>
            </a:gsLst>
            <a:lin ang="2700000" scaled="1"/>
          </a:gradFill>
          <a:ln w="9525" algn="in">
            <a:round/>
            <a:headEnd/>
            <a:tailEnd/>
          </a:ln>
          <a:effectLst/>
          <a:scene3d>
            <a:camera prst="legacyPerspectiveFront">
              <a:rot lat="2100000" lon="1500000" rev="0"/>
            </a:camera>
            <a:lightRig rig="legacyFlat4" dir="b"/>
          </a:scene3d>
          <a:sp3d extrusionH="430200" prstMaterial="legacyPlastic">
            <a:bevelT w="13500" h="13500" prst="angle"/>
            <a:bevelB w="13500" h="13500" prst="angle"/>
            <a:extrusionClr>
              <a:srgbClr val="C0504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latin typeface="Calibri" pitchFamily="34" charset="0"/>
                <a:cs typeface="Calibri" pitchFamily="34" charset="0"/>
              </a:rPr>
              <a:t>STAKEHOLDER INPUT, (PARENTS, TEACHERS, AND STUDENTS)</a:t>
            </a:r>
            <a:endParaRPr kumimoji="0" lang="en-US" sz="1200" b="1" i="0" u="none" strike="noStrike" cap="none" normalizeH="0" baseline="0" dirty="0" smtClean="0">
              <a:ln>
                <a:noFill/>
              </a:ln>
              <a:effectLst/>
              <a:latin typeface="Calibri" pitchFamily="34" charset="0"/>
              <a:cs typeface="Calibri" pitchFamily="34" charset="0"/>
            </a:endParaRPr>
          </a:p>
        </p:txBody>
      </p:sp>
      <p:sp>
        <p:nvSpPr>
          <p:cNvPr id="52" name="Oval 24"/>
          <p:cNvSpPr>
            <a:spLocks noChangeArrowheads="1"/>
          </p:cNvSpPr>
          <p:nvPr/>
        </p:nvSpPr>
        <p:spPr bwMode="auto">
          <a:xfrm flipH="1">
            <a:off x="6561620" y="2458571"/>
            <a:ext cx="1793485" cy="1880825"/>
          </a:xfrm>
          <a:prstGeom prst="ellipse">
            <a:avLst/>
          </a:prstGeom>
          <a:gradFill rotWithShape="0">
            <a:gsLst>
              <a:gs pos="0">
                <a:srgbClr val="C0504D">
                  <a:gamma/>
                  <a:tint val="20000"/>
                  <a:invGamma/>
                </a:srgbClr>
              </a:gs>
              <a:gs pos="100000">
                <a:srgbClr val="C0504D"/>
              </a:gs>
            </a:gsLst>
            <a:lin ang="2700000" scaled="1"/>
          </a:gradFill>
          <a:ln w="9525" algn="in">
            <a:round/>
            <a:headEnd/>
            <a:tailEnd/>
          </a:ln>
          <a:effectLst/>
          <a:scene3d>
            <a:camera prst="legacyPerspectiveFront">
              <a:rot lat="2100000" lon="20099999" rev="0"/>
            </a:camera>
            <a:lightRig rig="legacyFlat2" dir="t"/>
          </a:scene3d>
          <a:sp3d extrusionH="430200" prstMaterial="legacyPlastic">
            <a:bevelT w="13500" h="13500" prst="angle"/>
            <a:bevelB w="13500" h="13500" prst="angle"/>
            <a:extrusionClr>
              <a:srgbClr val="C0504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Calibri" pitchFamily="34" charset="0"/>
                <a:cs typeface="Arial" pitchFamily="34" charset="0"/>
              </a:rPr>
              <a:t>PROFESSIONAL PERFORMANCE </a:t>
            </a:r>
            <a:r>
              <a:rPr kumimoji="0" lang="en-US" sz="1200" b="1" i="0" u="none" strike="noStrike" cap="none" normalizeH="0" baseline="0" dirty="0" smtClean="0">
                <a:ln>
                  <a:noFill/>
                </a:ln>
                <a:solidFill>
                  <a:srgbClr val="000000"/>
                </a:solidFill>
                <a:effectLst/>
                <a:latin typeface="Calibri" pitchFamily="34" charset="0"/>
                <a:cs typeface="Arial" pitchFamily="34" charset="0"/>
              </a:rPr>
              <a:t>FOR HIGH QUALITY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INSTRUCTION &amp; LEADERSHIP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Text Box 25"/>
          <p:cNvSpPr txBox="1">
            <a:spLocks noChangeArrowheads="1"/>
          </p:cNvSpPr>
          <p:nvPr/>
        </p:nvSpPr>
        <p:spPr bwMode="auto">
          <a:xfrm>
            <a:off x="8504050" y="1209956"/>
            <a:ext cx="525462"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 Box 26"/>
          <p:cNvSpPr txBox="1">
            <a:spLocks noChangeArrowheads="1"/>
          </p:cNvSpPr>
          <p:nvPr/>
        </p:nvSpPr>
        <p:spPr bwMode="auto">
          <a:xfrm>
            <a:off x="8241319" y="2951490"/>
            <a:ext cx="525462"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Text Box 27"/>
          <p:cNvSpPr txBox="1">
            <a:spLocks noChangeArrowheads="1"/>
          </p:cNvSpPr>
          <p:nvPr/>
        </p:nvSpPr>
        <p:spPr bwMode="auto">
          <a:xfrm>
            <a:off x="8504050" y="4998212"/>
            <a:ext cx="525462"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Box 55"/>
          <p:cNvSpPr txBox="1"/>
          <p:nvPr/>
        </p:nvSpPr>
        <p:spPr>
          <a:xfrm>
            <a:off x="6705600" y="1996907"/>
            <a:ext cx="342900" cy="461665"/>
          </a:xfrm>
          <a:prstGeom prst="rect">
            <a:avLst/>
          </a:prstGeom>
          <a:noFill/>
        </p:spPr>
        <p:txBody>
          <a:bodyPr wrap="square" rtlCol="0">
            <a:spAutoFit/>
          </a:bodyPr>
          <a:lstStyle/>
          <a:p>
            <a:r>
              <a:rPr lang="en-US" sz="2400" dirty="0" smtClean="0"/>
              <a:t>+</a:t>
            </a:r>
            <a:endParaRPr lang="en-US" sz="2400" dirty="0"/>
          </a:p>
        </p:txBody>
      </p:sp>
      <p:sp>
        <p:nvSpPr>
          <p:cNvPr id="57" name="TextBox 56"/>
          <p:cNvSpPr txBox="1"/>
          <p:nvPr/>
        </p:nvSpPr>
        <p:spPr>
          <a:xfrm>
            <a:off x="6705600" y="4022820"/>
            <a:ext cx="342900" cy="461665"/>
          </a:xfrm>
          <a:prstGeom prst="rect">
            <a:avLst/>
          </a:prstGeom>
          <a:noFill/>
        </p:spPr>
        <p:txBody>
          <a:bodyPr wrap="square" rtlCol="0">
            <a:spAutoFit/>
          </a:bodyPr>
          <a:lstStyle/>
          <a:p>
            <a:r>
              <a:rPr lang="en-US" sz="2400" dirty="0" smtClean="0"/>
              <a:t>+</a:t>
            </a:r>
            <a:endParaRPr lang="en-US" sz="2400" dirty="0"/>
          </a:p>
        </p:txBody>
      </p:sp>
      <p:cxnSp>
        <p:nvCxnSpPr>
          <p:cNvPr id="58" name="Straight Connector 57"/>
          <p:cNvCxnSpPr/>
          <p:nvPr/>
        </p:nvCxnSpPr>
        <p:spPr>
          <a:xfrm>
            <a:off x="6705600" y="6195190"/>
            <a:ext cx="19812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5410200" y="32004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60" name="Picture 59" descr="Rnd logo.png"/>
          <p:cNvPicPr>
            <a:picLocks noChangeAspect="1"/>
          </p:cNvPicPr>
          <p:nvPr/>
        </p:nvPicPr>
        <p:blipFill>
          <a:blip r:embed="rId2" cstate="print"/>
          <a:stretch>
            <a:fillRect/>
          </a:stretch>
        </p:blipFill>
        <p:spPr>
          <a:xfrm>
            <a:off x="2070521" y="457200"/>
            <a:ext cx="580718" cy="571500"/>
          </a:xfrm>
          <a:prstGeom prst="rect">
            <a:avLst/>
          </a:prstGeom>
        </p:spPr>
      </p:pic>
      <p:sp>
        <p:nvSpPr>
          <p:cNvPr id="3" name="Footer Placeholder 2"/>
          <p:cNvSpPr>
            <a:spLocks noGrp="1"/>
          </p:cNvSpPr>
          <p:nvPr>
            <p:ph type="ftr" sz="quarter" idx="11"/>
          </p:nvPr>
        </p:nvSpPr>
        <p:spPr/>
        <p:txBody>
          <a:bodyPr/>
          <a:lstStyle/>
          <a:p>
            <a:pPr algn="r"/>
            <a:r>
              <a:rPr lang="en-US" sz="1000" dirty="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139569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Learning Objectives</a:t>
            </a:r>
            <a:br>
              <a:rPr lang="en-US" dirty="0" smtClean="0"/>
            </a:br>
            <a:r>
              <a:rPr lang="en-US" dirty="0" smtClean="0"/>
              <a:t>Today’s AGENDA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Learn about SLOs</a:t>
            </a:r>
          </a:p>
          <a:p>
            <a:endParaRPr lang="en-US" dirty="0" smtClean="0"/>
          </a:p>
          <a:p>
            <a:r>
              <a:rPr lang="en-US" dirty="0" smtClean="0"/>
              <a:t>View example SLOs</a:t>
            </a:r>
          </a:p>
          <a:p>
            <a:pPr lvl="1"/>
            <a:r>
              <a:rPr lang="en-US" dirty="0"/>
              <a:t>You are encouraged to use example SLOs or use them to guide the development of your own SLOs</a:t>
            </a:r>
          </a:p>
          <a:p>
            <a:pPr marL="365760" lvl="1" indent="0">
              <a:buNone/>
            </a:pPr>
            <a:endParaRPr lang="en-US" dirty="0" smtClean="0"/>
          </a:p>
          <a:p>
            <a:r>
              <a:rPr lang="en-US" dirty="0" smtClean="0"/>
              <a:t>View </a:t>
            </a:r>
            <a:r>
              <a:rPr lang="en-US" dirty="0"/>
              <a:t>and discuss the Utah Model SLO </a:t>
            </a:r>
            <a:r>
              <a:rPr lang="en-US" dirty="0" smtClean="0"/>
              <a:t>Template and Development Guide</a:t>
            </a:r>
          </a:p>
          <a:p>
            <a:endParaRPr lang="en-US" dirty="0"/>
          </a:p>
          <a:p>
            <a:r>
              <a:rPr lang="en-US" dirty="0" smtClean="0"/>
              <a:t>Learn about what will be done to help you this year to get ready for next year</a:t>
            </a:r>
          </a:p>
          <a:p>
            <a:endParaRPr lang="en-US" dirty="0"/>
          </a:p>
          <a:p>
            <a:endParaRPr lang="en-US" dirty="0"/>
          </a:p>
          <a:p>
            <a:endParaRPr lang="en-US" dirty="0" smtClean="0"/>
          </a:p>
        </p:txBody>
      </p: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4171521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 What is an SLO?</a:t>
            </a:r>
            <a:endParaRPr lang="en-US" dirty="0"/>
          </a:p>
        </p:txBody>
      </p:sp>
      <p:sp>
        <p:nvSpPr>
          <p:cNvPr id="5" name="Subtitle 4"/>
          <p:cNvSpPr>
            <a:spLocks noGrp="1"/>
          </p:cNvSpPr>
          <p:nvPr>
            <p:ph idx="1"/>
          </p:nvPr>
        </p:nvSpPr>
        <p:spPr/>
        <p:txBody>
          <a:bodyPr>
            <a:normAutofit fontScale="92500" lnSpcReduction="10000"/>
          </a:bodyPr>
          <a:lstStyle/>
          <a:p>
            <a:r>
              <a:rPr lang="en-US" dirty="0" smtClean="0"/>
              <a:t>1- </a:t>
            </a:r>
            <a:r>
              <a:rPr lang="en-US" b="1" dirty="0" smtClean="0"/>
              <a:t>Never heard of SLO</a:t>
            </a:r>
          </a:p>
          <a:p>
            <a:endParaRPr lang="en-US" b="1" dirty="0" smtClean="0"/>
          </a:p>
          <a:p>
            <a:r>
              <a:rPr lang="en-US" b="1" dirty="0" smtClean="0"/>
              <a:t>2- I can define the acronym, but that’s about it</a:t>
            </a:r>
          </a:p>
          <a:p>
            <a:endParaRPr lang="en-US" b="1" dirty="0" smtClean="0"/>
          </a:p>
          <a:p>
            <a:r>
              <a:rPr lang="en-US" b="1" dirty="0" smtClean="0"/>
              <a:t>3- I am beginning to understand what an SLO is  and look forward to more professional learning on how a SLO is developed and used</a:t>
            </a:r>
          </a:p>
          <a:p>
            <a:endParaRPr lang="en-US" b="1" dirty="0" smtClean="0"/>
          </a:p>
          <a:p>
            <a:r>
              <a:rPr lang="en-US" b="1" dirty="0" smtClean="0"/>
              <a:t>4- I know what an SLO is and feel confident in getting started with SLOs for evaluation</a:t>
            </a:r>
          </a:p>
          <a:p>
            <a:endParaRPr lang="en-US" dirty="0"/>
          </a:p>
        </p:txBody>
      </p:sp>
      <p:sp>
        <p:nvSpPr>
          <p:cNvPr id="3" name="Footer Placeholder 2"/>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297509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Student </a:t>
            </a:r>
            <a:r>
              <a:rPr lang="en-US" dirty="0" smtClean="0"/>
              <a:t>Learning Objectives</a:t>
            </a:r>
            <a:r>
              <a:rPr lang="en-US" dirty="0"/>
              <a:t>?</a:t>
            </a:r>
          </a:p>
        </p:txBody>
      </p:sp>
      <p:sp>
        <p:nvSpPr>
          <p:cNvPr id="3" name="Content Placeholder 2"/>
          <p:cNvSpPr>
            <a:spLocks noGrp="1"/>
          </p:cNvSpPr>
          <p:nvPr>
            <p:ph idx="1"/>
          </p:nvPr>
        </p:nvSpPr>
        <p:spPr/>
        <p:txBody>
          <a:bodyPr>
            <a:normAutofit/>
          </a:bodyPr>
          <a:lstStyle/>
          <a:p>
            <a:r>
              <a:rPr lang="en-US" b="1" dirty="0" smtClean="0"/>
              <a:t>ALL teachers need to have a way to demonstrate their contributions to student growth and learning</a:t>
            </a:r>
          </a:p>
          <a:p>
            <a:endParaRPr lang="en-US" dirty="0" smtClean="0"/>
          </a:p>
          <a:p>
            <a:r>
              <a:rPr lang="en-US" b="1" dirty="0" smtClean="0"/>
              <a:t>To support ALL teachers, especially Non-Tested Subjects and Grades (NTSG) to improve instruction, Utah is recommending the use of SLOs</a:t>
            </a:r>
          </a:p>
        </p:txBody>
      </p: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2784102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Introduction Video</a:t>
            </a:r>
            <a:endParaRPr lang="en-US" dirty="0"/>
          </a:p>
        </p:txBody>
      </p:sp>
      <p:sp>
        <p:nvSpPr>
          <p:cNvPr id="3" name="Content Placeholder 2"/>
          <p:cNvSpPr>
            <a:spLocks noGrp="1"/>
          </p:cNvSpPr>
          <p:nvPr>
            <p:ph idx="1"/>
          </p:nvPr>
        </p:nvSpPr>
        <p:spPr/>
        <p:txBody>
          <a:bodyPr/>
          <a:lstStyle/>
          <a:p>
            <a:r>
              <a:rPr lang="en-US" b="1" dirty="0" smtClean="0"/>
              <a:t>USOE SLO Introduction Clip</a:t>
            </a:r>
            <a:endParaRPr lang="en-US" b="1" dirty="0"/>
          </a:p>
        </p:txBody>
      </p: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50001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Learning Objectives</a:t>
            </a:r>
          </a:p>
        </p:txBody>
      </p:sp>
      <p:sp>
        <p:nvSpPr>
          <p:cNvPr id="3" name="Content Placeholder 2"/>
          <p:cNvSpPr>
            <a:spLocks noGrp="1"/>
          </p:cNvSpPr>
          <p:nvPr>
            <p:ph idx="1"/>
          </p:nvPr>
        </p:nvSpPr>
        <p:spPr/>
        <p:txBody>
          <a:bodyPr/>
          <a:lstStyle/>
          <a:p>
            <a:pPr marL="68580" lvl="0" indent="0">
              <a:buNone/>
            </a:pPr>
            <a:r>
              <a:rPr lang="en-US" dirty="0"/>
              <a:t>	</a:t>
            </a:r>
          </a:p>
          <a:p>
            <a:pPr marL="68580" indent="0">
              <a:buNone/>
            </a:pPr>
            <a:endParaRPr lang="en-US" dirty="0"/>
          </a:p>
        </p:txBody>
      </p:sp>
      <p:graphicFrame>
        <p:nvGraphicFramePr>
          <p:cNvPr id="4" name="Diagram 3"/>
          <p:cNvGraphicFramePr/>
          <p:nvPr>
            <p:extLst>
              <p:ext uri="{D42A27DB-BD31-4B8C-83A1-F6EECF244321}">
                <p14:modId xmlns:p14="http://schemas.microsoft.com/office/powerpoint/2010/main" val="991747356"/>
              </p:ext>
            </p:extLst>
          </p:nvPr>
        </p:nvGraphicFramePr>
        <p:xfrm>
          <a:off x="1173797" y="1828800"/>
          <a:ext cx="6796405"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3811213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410467"/>
          </a:xfrm>
        </p:spPr>
        <p:txBody>
          <a:bodyPr>
            <a:normAutofit fontScale="90000"/>
          </a:bodyPr>
          <a:lstStyle/>
          <a:p>
            <a:r>
              <a:rPr lang="en-US" dirty="0"/>
              <a:t>Student Learning Objectives</a:t>
            </a:r>
          </a:p>
        </p:txBody>
      </p:sp>
      <p:sp>
        <p:nvSpPr>
          <p:cNvPr id="3" name="Content Placeholder 2"/>
          <p:cNvSpPr>
            <a:spLocks noGrp="1"/>
          </p:cNvSpPr>
          <p:nvPr>
            <p:ph idx="1"/>
          </p:nvPr>
        </p:nvSpPr>
        <p:spPr>
          <a:xfrm>
            <a:off x="1043492" y="1752600"/>
            <a:ext cx="6777317" cy="4495800"/>
          </a:xfrm>
        </p:spPr>
        <p:txBody>
          <a:bodyPr>
            <a:normAutofit fontScale="62500" lnSpcReduction="20000"/>
          </a:bodyPr>
          <a:lstStyle/>
          <a:p>
            <a:r>
              <a:rPr lang="en-US" sz="4500" b="1" dirty="0"/>
              <a:t>SLOs are carefully planned goals for what a student or group of students will learn over a given period of instruction time and can be written for both tested and non-tested subjects and </a:t>
            </a:r>
            <a:r>
              <a:rPr lang="en-US" sz="4500" b="1" dirty="0" smtClean="0"/>
              <a:t>grades</a:t>
            </a:r>
            <a:endParaRPr lang="en-US" sz="4500" b="1" dirty="0"/>
          </a:p>
          <a:p>
            <a:endParaRPr lang="en-US" dirty="0" smtClean="0"/>
          </a:p>
          <a:p>
            <a:r>
              <a:rPr lang="en-US" b="1" i="1" dirty="0" smtClean="0"/>
              <a:t>SLOs determine the link between an educator’s instruction and specific measures of student growth and learning in a content area</a:t>
            </a:r>
          </a:p>
          <a:p>
            <a:endParaRPr lang="en-US" b="1" dirty="0" smtClean="0"/>
          </a:p>
          <a:p>
            <a:r>
              <a:rPr lang="en-US" b="1" dirty="0"/>
              <a:t>All SLOs (whether in Utah or in other states) have the following characteristics:  </a:t>
            </a:r>
          </a:p>
          <a:p>
            <a:pPr lvl="1"/>
            <a:r>
              <a:rPr lang="en-US" b="1" dirty="0"/>
              <a:t>Identified student population (student broken down into groups as well as the whole class)</a:t>
            </a:r>
          </a:p>
          <a:p>
            <a:pPr lvl="1"/>
            <a:r>
              <a:rPr lang="en-US" b="1" dirty="0"/>
              <a:t>Learning content areas (from Utah State Core Standards)</a:t>
            </a:r>
          </a:p>
          <a:p>
            <a:pPr lvl="1"/>
            <a:r>
              <a:rPr lang="en-US" b="1" dirty="0"/>
              <a:t>Instructional strategies </a:t>
            </a:r>
          </a:p>
          <a:p>
            <a:pPr lvl="1"/>
            <a:r>
              <a:rPr lang="en-US" b="1" dirty="0"/>
              <a:t>Interval of instruction time </a:t>
            </a:r>
          </a:p>
          <a:p>
            <a:pPr lvl="1"/>
            <a:r>
              <a:rPr lang="en-US" b="1" dirty="0"/>
              <a:t>Student learning targets (growth required of the identified student groups)</a:t>
            </a:r>
          </a:p>
          <a:p>
            <a:endParaRPr lang="en-US" dirty="0" smtClean="0"/>
          </a:p>
          <a:p>
            <a:endParaRPr lang="en-US" b="1" dirty="0"/>
          </a:p>
          <a:p>
            <a:endParaRPr lang="en-US" dirty="0"/>
          </a:p>
        </p:txBody>
      </p:sp>
      <p:sp>
        <p:nvSpPr>
          <p:cNvPr id="5" name="Footer Placeholder 4"/>
          <p:cNvSpPr>
            <a:spLocks noGrp="1"/>
          </p:cNvSpPr>
          <p:nvPr>
            <p:ph type="ftr" sz="quarter" idx="11"/>
          </p:nvPr>
        </p:nvSpPr>
        <p:spPr/>
        <p:txBody>
          <a:bodyPr/>
          <a:lstStyle/>
          <a:p>
            <a:r>
              <a:rPr lang="en-US" sz="1000" dirty="0" smtClean="0">
                <a:latin typeface="Calibri" panose="020F0502020204030204" pitchFamily="34" charset="0"/>
              </a:rPr>
              <a:t>© Utah State Office of Education 2014</a:t>
            </a:r>
            <a:endParaRPr lang="en-US" sz="1000" dirty="0">
              <a:latin typeface="Calibri" panose="020F0502020204030204" pitchFamily="34" charset="0"/>
            </a:endParaRPr>
          </a:p>
        </p:txBody>
      </p:sp>
    </p:spTree>
    <p:extLst>
      <p:ext uri="{BB962C8B-B14F-4D97-AF65-F5344CB8AC3E}">
        <p14:creationId xmlns:p14="http://schemas.microsoft.com/office/powerpoint/2010/main" val="781354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1674</Words>
  <Application>Microsoft Office PowerPoint</Application>
  <PresentationFormat>On-screen Show (4:3)</PresentationFormat>
  <Paragraphs>261</Paragraphs>
  <Slides>25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Brush Script MT</vt:lpstr>
      <vt:lpstr>Calibri</vt:lpstr>
      <vt:lpstr>Constantia</vt:lpstr>
      <vt:lpstr>Franklin Gothic Book</vt:lpstr>
      <vt:lpstr>Rage Italic</vt:lpstr>
      <vt:lpstr>Pushpin</vt:lpstr>
      <vt:lpstr>Educator Evaluation:   The Basics of SLOs </vt:lpstr>
      <vt:lpstr> When the USOE Evaluation System is fully implemented… </vt:lpstr>
      <vt:lpstr>PowerPoint Presentation</vt:lpstr>
      <vt:lpstr>Student Learning Objectives Today’s AGENDA </vt:lpstr>
      <vt:lpstr>Survey: What is an SLO?</vt:lpstr>
      <vt:lpstr>Why Student Learning Objectives?</vt:lpstr>
      <vt:lpstr>SLO Introduction Video</vt:lpstr>
      <vt:lpstr>Student Learning Objectives</vt:lpstr>
      <vt:lpstr>Student Learning Objectives</vt:lpstr>
      <vt:lpstr>Student Learning Objectives </vt:lpstr>
      <vt:lpstr>PowerPoint Presentation</vt:lpstr>
      <vt:lpstr>Let’s look some Example SLOs</vt:lpstr>
      <vt:lpstr>New USOE Model SLO Template and Development Guide</vt:lpstr>
      <vt:lpstr>PowerPoint Presentation</vt:lpstr>
      <vt:lpstr>Who will do SLOs for their evaluation?</vt:lpstr>
      <vt:lpstr>Goal this Year</vt:lpstr>
      <vt:lpstr>The LEA STAT:  Building an Organizational Structure for SLO  Leadership Capacity</vt:lpstr>
      <vt:lpstr>Building the school STAT:  Who should be part of the School STAT?</vt:lpstr>
      <vt:lpstr>Resources and Ongoing PD</vt:lpstr>
      <vt:lpstr>Educator Effectiveness Website</vt:lpstr>
      <vt:lpstr>Content Area SLOs as Examples in State SLO Bank</vt:lpstr>
      <vt:lpstr>Updated SLO Guidelines and Toolkit</vt:lpstr>
      <vt:lpstr>2014-15 Timeline for PD and Key Actions</vt:lpstr>
      <vt:lpstr>SLO Video</vt:lpstr>
      <vt:lpstr>Q &amp; A</vt:lpstr>
    </vt:vector>
  </TitlesOfParts>
  <Company>Utah State Office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Opening Institutes August 2014</dc:title>
  <dc:creator>Naylor, Kerrie</dc:creator>
  <cp:lastModifiedBy>Horsley, Erica</cp:lastModifiedBy>
  <cp:revision>17</cp:revision>
  <cp:lastPrinted>2014-09-22T20:38:07Z</cp:lastPrinted>
  <dcterms:created xsi:type="dcterms:W3CDTF">2014-08-13T18:33:02Z</dcterms:created>
  <dcterms:modified xsi:type="dcterms:W3CDTF">2014-09-23T15:17:11Z</dcterms:modified>
</cp:coreProperties>
</file>